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292" r:id="rId5"/>
    <p:sldId id="395" r:id="rId6"/>
    <p:sldId id="398" r:id="rId7"/>
    <p:sldId id="396" r:id="rId8"/>
    <p:sldId id="268" r:id="rId9"/>
    <p:sldId id="260" r:id="rId10"/>
    <p:sldId id="402" r:id="rId11"/>
    <p:sldId id="266" r:id="rId12"/>
    <p:sldId id="391" r:id="rId13"/>
    <p:sldId id="319" r:id="rId14"/>
    <p:sldId id="399" r:id="rId15"/>
    <p:sldId id="400" r:id="rId16"/>
    <p:sldId id="335" r:id="rId17"/>
    <p:sldId id="339" r:id="rId18"/>
    <p:sldId id="393" r:id="rId19"/>
    <p:sldId id="40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CBE24A-18F2-4B48-B529-53731C5B5397}" v="83" dt="2022-07-25T08:22:17.6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368" autoAdjust="0"/>
  </p:normalViewPr>
  <p:slideViewPr>
    <p:cSldViewPr snapToGrid="0">
      <p:cViewPr varScale="1">
        <p:scale>
          <a:sx n="45" d="100"/>
          <a:sy n="45" d="100"/>
        </p:scale>
        <p:origin x="810"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B2B81D-D268-4836-832C-3EC57771C42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F0233E7-4709-4A88-B861-480AEF917258}">
      <dgm:prSet custT="1"/>
      <dgm:spPr/>
      <dgm:t>
        <a:bodyPr/>
        <a:lstStyle/>
        <a:p>
          <a:r>
            <a:rPr lang="en-GB" sz="3200"/>
            <a:t>Encoding memory</a:t>
          </a:r>
          <a:br>
            <a:rPr lang="en-GB" sz="1700"/>
          </a:br>
          <a:endParaRPr lang="en-US" sz="1700"/>
        </a:p>
      </dgm:t>
    </dgm:pt>
    <dgm:pt modelId="{2BF10C00-804C-4816-888D-652EB6F8EBC3}" type="parTrans" cxnId="{0FD0446D-2D7A-47B2-AD43-4672E4D29DCA}">
      <dgm:prSet/>
      <dgm:spPr/>
      <dgm:t>
        <a:bodyPr/>
        <a:lstStyle/>
        <a:p>
          <a:endParaRPr lang="en-US"/>
        </a:p>
      </dgm:t>
    </dgm:pt>
    <dgm:pt modelId="{1FA6FD2C-D639-4B06-89C9-FADB0D00EE1F}" type="sibTrans" cxnId="{0FD0446D-2D7A-47B2-AD43-4672E4D29DCA}">
      <dgm:prSet/>
      <dgm:spPr/>
      <dgm:t>
        <a:bodyPr/>
        <a:lstStyle/>
        <a:p>
          <a:endParaRPr lang="en-US"/>
        </a:p>
      </dgm:t>
    </dgm:pt>
    <dgm:pt modelId="{553D5B76-487A-4929-A9EA-D53DBD4CBE12}">
      <dgm:prSet custT="1"/>
      <dgm:spPr/>
      <dgm:t>
        <a:bodyPr/>
        <a:lstStyle/>
        <a:p>
          <a:r>
            <a:rPr lang="en-GB" sz="3200"/>
            <a:t>Storing memory</a:t>
          </a:r>
          <a:br>
            <a:rPr lang="en-GB" sz="1700"/>
          </a:br>
          <a:endParaRPr lang="en-US" sz="1700"/>
        </a:p>
      </dgm:t>
    </dgm:pt>
    <dgm:pt modelId="{63A8891C-502C-40E0-9EE4-3D77BC83F012}" type="parTrans" cxnId="{E38841B9-052C-4D18-B257-800B84849B59}">
      <dgm:prSet/>
      <dgm:spPr/>
      <dgm:t>
        <a:bodyPr/>
        <a:lstStyle/>
        <a:p>
          <a:endParaRPr lang="en-US"/>
        </a:p>
      </dgm:t>
    </dgm:pt>
    <dgm:pt modelId="{94F0BF65-C453-4C13-86D3-84B0356BAF97}" type="sibTrans" cxnId="{E38841B9-052C-4D18-B257-800B84849B59}">
      <dgm:prSet/>
      <dgm:spPr/>
      <dgm:t>
        <a:bodyPr/>
        <a:lstStyle/>
        <a:p>
          <a:endParaRPr lang="en-US"/>
        </a:p>
      </dgm:t>
    </dgm:pt>
    <dgm:pt modelId="{1F74BBD4-166F-47BF-8FE2-A9E71F22BB13}">
      <dgm:prSet custT="1"/>
      <dgm:spPr/>
      <dgm:t>
        <a:bodyPr/>
        <a:lstStyle/>
        <a:p>
          <a:r>
            <a:rPr lang="en-GB" sz="3200"/>
            <a:t>Retrieving memory</a:t>
          </a:r>
          <a:endParaRPr lang="en-US" sz="1700"/>
        </a:p>
      </dgm:t>
    </dgm:pt>
    <dgm:pt modelId="{E5D8A96E-A39B-47D2-8C9D-1C37AD43252D}" type="parTrans" cxnId="{F2912D9C-EDA0-4C8E-8323-5A80426C5BF5}">
      <dgm:prSet/>
      <dgm:spPr/>
      <dgm:t>
        <a:bodyPr/>
        <a:lstStyle/>
        <a:p>
          <a:endParaRPr lang="en-US"/>
        </a:p>
      </dgm:t>
    </dgm:pt>
    <dgm:pt modelId="{3B24B1A5-4CDD-4D7C-9649-682C6501CE24}" type="sibTrans" cxnId="{F2912D9C-EDA0-4C8E-8323-5A80426C5BF5}">
      <dgm:prSet/>
      <dgm:spPr/>
      <dgm:t>
        <a:bodyPr/>
        <a:lstStyle/>
        <a:p>
          <a:endParaRPr lang="en-US"/>
        </a:p>
      </dgm:t>
    </dgm:pt>
    <dgm:pt modelId="{C2652EDA-9128-4F8A-AE7C-6857336A618C}" type="pres">
      <dgm:prSet presAssocID="{ABB2B81D-D268-4836-832C-3EC57771C428}" presName="root" presStyleCnt="0">
        <dgm:presLayoutVars>
          <dgm:dir/>
          <dgm:resizeHandles val="exact"/>
        </dgm:presLayoutVars>
      </dgm:prSet>
      <dgm:spPr/>
    </dgm:pt>
    <dgm:pt modelId="{113A8CD4-F898-4C66-9D8D-79C61DEF51C2}" type="pres">
      <dgm:prSet presAssocID="{5F0233E7-4709-4A88-B861-480AEF917258}" presName="compNode" presStyleCnt="0"/>
      <dgm:spPr/>
    </dgm:pt>
    <dgm:pt modelId="{275F67FD-34CC-41AE-968E-077F7C4C5A1A}" type="pres">
      <dgm:prSet presAssocID="{5F0233E7-4709-4A88-B861-480AEF917258}" presName="bgRect" presStyleLbl="bgShp" presStyleIdx="0" presStyleCnt="3"/>
      <dgm:spPr/>
    </dgm:pt>
    <dgm:pt modelId="{79430929-5723-4A0B-9DE0-8CA37A74D152}" type="pres">
      <dgm:prSet presAssocID="{5F0233E7-4709-4A88-B861-480AEF917258}" presName="iconRect" presStyleLbl="node1" presStyleIdx="0" presStyleCnt="3" custLinFactNeighborX="8414" custLinFactNeighborY="475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5A50D677-E3AC-4E69-B015-339005AD2AC6}" type="pres">
      <dgm:prSet presAssocID="{5F0233E7-4709-4A88-B861-480AEF917258}" presName="spaceRect" presStyleCnt="0"/>
      <dgm:spPr/>
    </dgm:pt>
    <dgm:pt modelId="{B084A30A-7310-4E24-9BDF-3D3CFEC1B2CD}" type="pres">
      <dgm:prSet presAssocID="{5F0233E7-4709-4A88-B861-480AEF917258}" presName="parTx" presStyleLbl="revTx" presStyleIdx="0" presStyleCnt="3">
        <dgm:presLayoutVars>
          <dgm:chMax val="0"/>
          <dgm:chPref val="0"/>
        </dgm:presLayoutVars>
      </dgm:prSet>
      <dgm:spPr/>
    </dgm:pt>
    <dgm:pt modelId="{324E8691-49B2-4AA0-AB6F-ABE0AF71C776}" type="pres">
      <dgm:prSet presAssocID="{1FA6FD2C-D639-4B06-89C9-FADB0D00EE1F}" presName="sibTrans" presStyleCnt="0"/>
      <dgm:spPr/>
    </dgm:pt>
    <dgm:pt modelId="{CCEE5150-332A-40D9-ABA1-71214CCE8920}" type="pres">
      <dgm:prSet presAssocID="{553D5B76-487A-4929-A9EA-D53DBD4CBE12}" presName="compNode" presStyleCnt="0"/>
      <dgm:spPr/>
    </dgm:pt>
    <dgm:pt modelId="{5809D994-44F3-4E83-9732-D086994A7AD3}" type="pres">
      <dgm:prSet presAssocID="{553D5B76-487A-4929-A9EA-D53DBD4CBE12}" presName="bgRect" presStyleLbl="bgShp" presStyleIdx="1" presStyleCnt="3"/>
      <dgm:spPr/>
    </dgm:pt>
    <dgm:pt modelId="{148A3B83-4AA0-4D77-A649-66F2797AF5C9}" type="pres">
      <dgm:prSet presAssocID="{553D5B76-487A-4929-A9EA-D53DBD4CBE1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8D0ACB5E-53FA-46D4-A389-F3F9071C1B3B}" type="pres">
      <dgm:prSet presAssocID="{553D5B76-487A-4929-A9EA-D53DBD4CBE12}" presName="spaceRect" presStyleCnt="0"/>
      <dgm:spPr/>
    </dgm:pt>
    <dgm:pt modelId="{4409CD4C-86FC-4A90-BB5F-C36BFFCBF639}" type="pres">
      <dgm:prSet presAssocID="{553D5B76-487A-4929-A9EA-D53DBD4CBE12}" presName="parTx" presStyleLbl="revTx" presStyleIdx="1" presStyleCnt="3">
        <dgm:presLayoutVars>
          <dgm:chMax val="0"/>
          <dgm:chPref val="0"/>
        </dgm:presLayoutVars>
      </dgm:prSet>
      <dgm:spPr/>
    </dgm:pt>
    <dgm:pt modelId="{035C195F-E11E-4067-B0E6-FFF70DA41B65}" type="pres">
      <dgm:prSet presAssocID="{94F0BF65-C453-4C13-86D3-84B0356BAF97}" presName="sibTrans" presStyleCnt="0"/>
      <dgm:spPr/>
    </dgm:pt>
    <dgm:pt modelId="{007C7111-9880-4524-946F-35CFE53E11A5}" type="pres">
      <dgm:prSet presAssocID="{1F74BBD4-166F-47BF-8FE2-A9E71F22BB13}" presName="compNode" presStyleCnt="0"/>
      <dgm:spPr/>
    </dgm:pt>
    <dgm:pt modelId="{416DDB93-A3D1-4CE5-A27D-804A48F47174}" type="pres">
      <dgm:prSet presAssocID="{1F74BBD4-166F-47BF-8FE2-A9E71F22BB13}" presName="bgRect" presStyleLbl="bgShp" presStyleIdx="2" presStyleCnt="3"/>
      <dgm:spPr/>
    </dgm:pt>
    <dgm:pt modelId="{0F1096C4-E03E-417A-BE2A-AD1BB81D6F8E}" type="pres">
      <dgm:prSet presAssocID="{1F74BBD4-166F-47BF-8FE2-A9E71F22BB1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sor"/>
        </a:ext>
      </dgm:extLst>
    </dgm:pt>
    <dgm:pt modelId="{F8D0850B-06D8-4A16-ACF6-9C4A33815859}" type="pres">
      <dgm:prSet presAssocID="{1F74BBD4-166F-47BF-8FE2-A9E71F22BB13}" presName="spaceRect" presStyleCnt="0"/>
      <dgm:spPr/>
    </dgm:pt>
    <dgm:pt modelId="{68E0829B-E74F-4B6B-9E2A-865F6670A1C6}" type="pres">
      <dgm:prSet presAssocID="{1F74BBD4-166F-47BF-8FE2-A9E71F22BB13}" presName="parTx" presStyleLbl="revTx" presStyleIdx="2" presStyleCnt="3" custScaleX="100000">
        <dgm:presLayoutVars>
          <dgm:chMax val="0"/>
          <dgm:chPref val="0"/>
        </dgm:presLayoutVars>
      </dgm:prSet>
      <dgm:spPr/>
    </dgm:pt>
  </dgm:ptLst>
  <dgm:cxnLst>
    <dgm:cxn modelId="{0FD0446D-2D7A-47B2-AD43-4672E4D29DCA}" srcId="{ABB2B81D-D268-4836-832C-3EC57771C428}" destId="{5F0233E7-4709-4A88-B861-480AEF917258}" srcOrd="0" destOrd="0" parTransId="{2BF10C00-804C-4816-888D-652EB6F8EBC3}" sibTransId="{1FA6FD2C-D639-4B06-89C9-FADB0D00EE1F}"/>
    <dgm:cxn modelId="{05EDDE96-4899-4965-A835-FA689E4E2474}" type="presOf" srcId="{ABB2B81D-D268-4836-832C-3EC57771C428}" destId="{C2652EDA-9128-4F8A-AE7C-6857336A618C}" srcOrd="0" destOrd="0" presId="urn:microsoft.com/office/officeart/2018/2/layout/IconVerticalSolidList"/>
    <dgm:cxn modelId="{F2912D9C-EDA0-4C8E-8323-5A80426C5BF5}" srcId="{ABB2B81D-D268-4836-832C-3EC57771C428}" destId="{1F74BBD4-166F-47BF-8FE2-A9E71F22BB13}" srcOrd="2" destOrd="0" parTransId="{E5D8A96E-A39B-47D2-8C9D-1C37AD43252D}" sibTransId="{3B24B1A5-4CDD-4D7C-9649-682C6501CE24}"/>
    <dgm:cxn modelId="{9536CFA9-D561-4C05-8264-055701EF89D6}" type="presOf" srcId="{1F74BBD4-166F-47BF-8FE2-A9E71F22BB13}" destId="{68E0829B-E74F-4B6B-9E2A-865F6670A1C6}" srcOrd="0" destOrd="0" presId="urn:microsoft.com/office/officeart/2018/2/layout/IconVerticalSolidList"/>
    <dgm:cxn modelId="{E38841B9-052C-4D18-B257-800B84849B59}" srcId="{ABB2B81D-D268-4836-832C-3EC57771C428}" destId="{553D5B76-487A-4929-A9EA-D53DBD4CBE12}" srcOrd="1" destOrd="0" parTransId="{63A8891C-502C-40E0-9EE4-3D77BC83F012}" sibTransId="{94F0BF65-C453-4C13-86D3-84B0356BAF97}"/>
    <dgm:cxn modelId="{1E6DC3DB-3CEE-427F-8F70-2E7C2B0C4649}" type="presOf" srcId="{5F0233E7-4709-4A88-B861-480AEF917258}" destId="{B084A30A-7310-4E24-9BDF-3D3CFEC1B2CD}" srcOrd="0" destOrd="0" presId="urn:microsoft.com/office/officeart/2018/2/layout/IconVerticalSolidList"/>
    <dgm:cxn modelId="{D6F10CE9-98C5-4A98-A539-8D2067E13908}" type="presOf" srcId="{553D5B76-487A-4929-A9EA-D53DBD4CBE12}" destId="{4409CD4C-86FC-4A90-BB5F-C36BFFCBF639}" srcOrd="0" destOrd="0" presId="urn:microsoft.com/office/officeart/2018/2/layout/IconVerticalSolidList"/>
    <dgm:cxn modelId="{FAF876C9-A750-4C00-8FEF-841B55409BA5}" type="presParOf" srcId="{C2652EDA-9128-4F8A-AE7C-6857336A618C}" destId="{113A8CD4-F898-4C66-9D8D-79C61DEF51C2}" srcOrd="0" destOrd="0" presId="urn:microsoft.com/office/officeart/2018/2/layout/IconVerticalSolidList"/>
    <dgm:cxn modelId="{1D39C507-3BA9-4B0E-BEB3-E5DBB1DEAF8E}" type="presParOf" srcId="{113A8CD4-F898-4C66-9D8D-79C61DEF51C2}" destId="{275F67FD-34CC-41AE-968E-077F7C4C5A1A}" srcOrd="0" destOrd="0" presId="urn:microsoft.com/office/officeart/2018/2/layout/IconVerticalSolidList"/>
    <dgm:cxn modelId="{9AEC02EA-DA19-4D08-A47D-3C1BFF6391F3}" type="presParOf" srcId="{113A8CD4-F898-4C66-9D8D-79C61DEF51C2}" destId="{79430929-5723-4A0B-9DE0-8CA37A74D152}" srcOrd="1" destOrd="0" presId="urn:microsoft.com/office/officeart/2018/2/layout/IconVerticalSolidList"/>
    <dgm:cxn modelId="{8E702217-2AEE-41C6-9F8C-81DEE433DA7F}" type="presParOf" srcId="{113A8CD4-F898-4C66-9D8D-79C61DEF51C2}" destId="{5A50D677-E3AC-4E69-B015-339005AD2AC6}" srcOrd="2" destOrd="0" presId="urn:microsoft.com/office/officeart/2018/2/layout/IconVerticalSolidList"/>
    <dgm:cxn modelId="{863BE950-11CE-43F0-92DE-A632E0246713}" type="presParOf" srcId="{113A8CD4-F898-4C66-9D8D-79C61DEF51C2}" destId="{B084A30A-7310-4E24-9BDF-3D3CFEC1B2CD}" srcOrd="3" destOrd="0" presId="urn:microsoft.com/office/officeart/2018/2/layout/IconVerticalSolidList"/>
    <dgm:cxn modelId="{75C16341-6DE1-474B-811D-02ADD1881F51}" type="presParOf" srcId="{C2652EDA-9128-4F8A-AE7C-6857336A618C}" destId="{324E8691-49B2-4AA0-AB6F-ABE0AF71C776}" srcOrd="1" destOrd="0" presId="urn:microsoft.com/office/officeart/2018/2/layout/IconVerticalSolidList"/>
    <dgm:cxn modelId="{F9C44CC5-CDF6-4E58-A1C6-0D42E5FAD996}" type="presParOf" srcId="{C2652EDA-9128-4F8A-AE7C-6857336A618C}" destId="{CCEE5150-332A-40D9-ABA1-71214CCE8920}" srcOrd="2" destOrd="0" presId="urn:microsoft.com/office/officeart/2018/2/layout/IconVerticalSolidList"/>
    <dgm:cxn modelId="{E29D31C4-AFEC-437F-8D67-9D87AE35A337}" type="presParOf" srcId="{CCEE5150-332A-40D9-ABA1-71214CCE8920}" destId="{5809D994-44F3-4E83-9732-D086994A7AD3}" srcOrd="0" destOrd="0" presId="urn:microsoft.com/office/officeart/2018/2/layout/IconVerticalSolidList"/>
    <dgm:cxn modelId="{8FB3A470-0628-4249-A1B0-E1F4A3930F7C}" type="presParOf" srcId="{CCEE5150-332A-40D9-ABA1-71214CCE8920}" destId="{148A3B83-4AA0-4D77-A649-66F2797AF5C9}" srcOrd="1" destOrd="0" presId="urn:microsoft.com/office/officeart/2018/2/layout/IconVerticalSolidList"/>
    <dgm:cxn modelId="{04967658-64AE-44B9-9206-0992FCC47ED8}" type="presParOf" srcId="{CCEE5150-332A-40D9-ABA1-71214CCE8920}" destId="{8D0ACB5E-53FA-46D4-A389-F3F9071C1B3B}" srcOrd="2" destOrd="0" presId="urn:microsoft.com/office/officeart/2018/2/layout/IconVerticalSolidList"/>
    <dgm:cxn modelId="{316F8B8D-0EE8-44CE-86B7-A173A5C5DFBF}" type="presParOf" srcId="{CCEE5150-332A-40D9-ABA1-71214CCE8920}" destId="{4409CD4C-86FC-4A90-BB5F-C36BFFCBF639}" srcOrd="3" destOrd="0" presId="urn:microsoft.com/office/officeart/2018/2/layout/IconVerticalSolidList"/>
    <dgm:cxn modelId="{6F9E8AFE-AAD4-4953-B83A-6D12F05FC879}" type="presParOf" srcId="{C2652EDA-9128-4F8A-AE7C-6857336A618C}" destId="{035C195F-E11E-4067-B0E6-FFF70DA41B65}" srcOrd="3" destOrd="0" presId="urn:microsoft.com/office/officeart/2018/2/layout/IconVerticalSolidList"/>
    <dgm:cxn modelId="{91DE829E-FCA7-44C2-AA65-31C7AA9F22A9}" type="presParOf" srcId="{C2652EDA-9128-4F8A-AE7C-6857336A618C}" destId="{007C7111-9880-4524-946F-35CFE53E11A5}" srcOrd="4" destOrd="0" presId="urn:microsoft.com/office/officeart/2018/2/layout/IconVerticalSolidList"/>
    <dgm:cxn modelId="{1EB15511-3895-45DD-B91D-2A352E053746}" type="presParOf" srcId="{007C7111-9880-4524-946F-35CFE53E11A5}" destId="{416DDB93-A3D1-4CE5-A27D-804A48F47174}" srcOrd="0" destOrd="0" presId="urn:microsoft.com/office/officeart/2018/2/layout/IconVerticalSolidList"/>
    <dgm:cxn modelId="{87F44362-7F71-4A5C-82FC-0FF9722C6E7A}" type="presParOf" srcId="{007C7111-9880-4524-946F-35CFE53E11A5}" destId="{0F1096C4-E03E-417A-BE2A-AD1BB81D6F8E}" srcOrd="1" destOrd="0" presId="urn:microsoft.com/office/officeart/2018/2/layout/IconVerticalSolidList"/>
    <dgm:cxn modelId="{7AA1D3CD-5DF2-4459-9683-D70D82B49CFA}" type="presParOf" srcId="{007C7111-9880-4524-946F-35CFE53E11A5}" destId="{F8D0850B-06D8-4A16-ACF6-9C4A33815859}" srcOrd="2" destOrd="0" presId="urn:microsoft.com/office/officeart/2018/2/layout/IconVerticalSolidList"/>
    <dgm:cxn modelId="{80698FD2-9AA3-4AA9-896B-3CECA2321527}" type="presParOf" srcId="{007C7111-9880-4524-946F-35CFE53E11A5}" destId="{68E0829B-E74F-4B6B-9E2A-865F6670A1C6}"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F67FD-34CC-41AE-968E-077F7C4C5A1A}">
      <dsp:nvSpPr>
        <dsp:cNvPr id="0" name=""/>
        <dsp:cNvSpPr/>
      </dsp:nvSpPr>
      <dsp:spPr>
        <a:xfrm>
          <a:off x="0" y="687"/>
          <a:ext cx="6263640" cy="16076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430929-5723-4A0B-9DE0-8CA37A74D152}">
      <dsp:nvSpPr>
        <dsp:cNvPr id="0" name=""/>
        <dsp:cNvSpPr/>
      </dsp:nvSpPr>
      <dsp:spPr>
        <a:xfrm>
          <a:off x="560697" y="404442"/>
          <a:ext cx="884185" cy="8841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84A30A-7310-4E24-9BDF-3D3CFEC1B2CD}">
      <dsp:nvSpPr>
        <dsp:cNvPr id="0" name=""/>
        <dsp:cNvSpPr/>
      </dsp:nvSpPr>
      <dsp:spPr>
        <a:xfrm>
          <a:off x="1856789" y="687"/>
          <a:ext cx="4406850" cy="1607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139" tIns="170139" rIns="170139" bIns="170139" numCol="1" spcCol="1270" anchor="ctr" anchorCtr="0">
          <a:noAutofit/>
        </a:bodyPr>
        <a:lstStyle/>
        <a:p>
          <a:pPr marL="0" lvl="0" indent="0" algn="l" defTabSz="1422400">
            <a:lnSpc>
              <a:spcPct val="90000"/>
            </a:lnSpc>
            <a:spcBef>
              <a:spcPct val="0"/>
            </a:spcBef>
            <a:spcAft>
              <a:spcPct val="35000"/>
            </a:spcAft>
            <a:buNone/>
          </a:pPr>
          <a:r>
            <a:rPr lang="en-GB" sz="3200" kern="1200"/>
            <a:t>Encoding memory</a:t>
          </a:r>
          <a:br>
            <a:rPr lang="en-GB" sz="1700" kern="1200"/>
          </a:br>
          <a:endParaRPr lang="en-US" sz="1700" kern="1200"/>
        </a:p>
      </dsp:txBody>
      <dsp:txXfrm>
        <a:off x="1856789" y="687"/>
        <a:ext cx="4406850" cy="1607609"/>
      </dsp:txXfrm>
    </dsp:sp>
    <dsp:sp modelId="{5809D994-44F3-4E83-9732-D086994A7AD3}">
      <dsp:nvSpPr>
        <dsp:cNvPr id="0" name=""/>
        <dsp:cNvSpPr/>
      </dsp:nvSpPr>
      <dsp:spPr>
        <a:xfrm>
          <a:off x="0" y="2010199"/>
          <a:ext cx="6263640" cy="16076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8A3B83-4AA0-4D77-A649-66F2797AF5C9}">
      <dsp:nvSpPr>
        <dsp:cNvPr id="0" name=""/>
        <dsp:cNvSpPr/>
      </dsp:nvSpPr>
      <dsp:spPr>
        <a:xfrm>
          <a:off x="486301" y="2371911"/>
          <a:ext cx="884185" cy="8841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09CD4C-86FC-4A90-BB5F-C36BFFCBF639}">
      <dsp:nvSpPr>
        <dsp:cNvPr id="0" name=""/>
        <dsp:cNvSpPr/>
      </dsp:nvSpPr>
      <dsp:spPr>
        <a:xfrm>
          <a:off x="1856789" y="2010199"/>
          <a:ext cx="4406850" cy="1607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139" tIns="170139" rIns="170139" bIns="170139" numCol="1" spcCol="1270" anchor="ctr" anchorCtr="0">
          <a:noAutofit/>
        </a:bodyPr>
        <a:lstStyle/>
        <a:p>
          <a:pPr marL="0" lvl="0" indent="0" algn="l" defTabSz="1422400">
            <a:lnSpc>
              <a:spcPct val="90000"/>
            </a:lnSpc>
            <a:spcBef>
              <a:spcPct val="0"/>
            </a:spcBef>
            <a:spcAft>
              <a:spcPct val="35000"/>
            </a:spcAft>
            <a:buNone/>
          </a:pPr>
          <a:r>
            <a:rPr lang="en-GB" sz="3200" kern="1200"/>
            <a:t>Storing memory</a:t>
          </a:r>
          <a:br>
            <a:rPr lang="en-GB" sz="1700" kern="1200"/>
          </a:br>
          <a:endParaRPr lang="en-US" sz="1700" kern="1200"/>
        </a:p>
      </dsp:txBody>
      <dsp:txXfrm>
        <a:off x="1856789" y="2010199"/>
        <a:ext cx="4406850" cy="1607609"/>
      </dsp:txXfrm>
    </dsp:sp>
    <dsp:sp modelId="{416DDB93-A3D1-4CE5-A27D-804A48F47174}">
      <dsp:nvSpPr>
        <dsp:cNvPr id="0" name=""/>
        <dsp:cNvSpPr/>
      </dsp:nvSpPr>
      <dsp:spPr>
        <a:xfrm>
          <a:off x="0" y="4019711"/>
          <a:ext cx="6263640" cy="16076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1096C4-E03E-417A-BE2A-AD1BB81D6F8E}">
      <dsp:nvSpPr>
        <dsp:cNvPr id="0" name=""/>
        <dsp:cNvSpPr/>
      </dsp:nvSpPr>
      <dsp:spPr>
        <a:xfrm>
          <a:off x="486301" y="4381423"/>
          <a:ext cx="884185" cy="8841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E0829B-E74F-4B6B-9E2A-865F6670A1C6}">
      <dsp:nvSpPr>
        <dsp:cNvPr id="0" name=""/>
        <dsp:cNvSpPr/>
      </dsp:nvSpPr>
      <dsp:spPr>
        <a:xfrm>
          <a:off x="1856789" y="4019711"/>
          <a:ext cx="4406850" cy="1607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139" tIns="170139" rIns="170139" bIns="170139" numCol="1" spcCol="1270" anchor="ctr" anchorCtr="0">
          <a:noAutofit/>
        </a:bodyPr>
        <a:lstStyle/>
        <a:p>
          <a:pPr marL="0" lvl="0" indent="0" algn="l" defTabSz="1422400">
            <a:lnSpc>
              <a:spcPct val="90000"/>
            </a:lnSpc>
            <a:spcBef>
              <a:spcPct val="0"/>
            </a:spcBef>
            <a:spcAft>
              <a:spcPct val="35000"/>
            </a:spcAft>
            <a:buNone/>
          </a:pPr>
          <a:r>
            <a:rPr lang="en-GB" sz="3200" kern="1200"/>
            <a:t>Retrieving memory</a:t>
          </a:r>
          <a:endParaRPr lang="en-US" sz="1700" kern="1200"/>
        </a:p>
      </dsp:txBody>
      <dsp:txXfrm>
        <a:off x="1856789" y="4019711"/>
        <a:ext cx="4406850" cy="160760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00727E-CF97-D522-94F0-164E6C3DF9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75E753A-6468-5273-8461-75C87E1DAB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30087F-CF29-437A-8116-0A6631ABA5EC}" type="datetimeFigureOut">
              <a:rPr lang="en-GB" smtClean="0"/>
              <a:t>25/07/2022</a:t>
            </a:fld>
            <a:endParaRPr lang="en-GB"/>
          </a:p>
        </p:txBody>
      </p:sp>
      <p:sp>
        <p:nvSpPr>
          <p:cNvPr id="4" name="Footer Placeholder 3">
            <a:extLst>
              <a:ext uri="{FF2B5EF4-FFF2-40B4-BE49-F238E27FC236}">
                <a16:creationId xmlns:a16="http://schemas.microsoft.com/office/drawing/2014/main" id="{998E9374-7CEE-E0C0-298A-4E1707F9E5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69CECEB-846E-6DE0-A1A4-EA017F4257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C49EEF-BF3A-4F21-AB82-46F6FAC5EF1C}" type="slidenum">
              <a:rPr lang="en-GB" smtClean="0"/>
              <a:t>‹#›</a:t>
            </a:fld>
            <a:endParaRPr lang="en-GB"/>
          </a:p>
        </p:txBody>
      </p:sp>
    </p:spTree>
    <p:extLst>
      <p:ext uri="{BB962C8B-B14F-4D97-AF65-F5344CB8AC3E}">
        <p14:creationId xmlns:p14="http://schemas.microsoft.com/office/powerpoint/2010/main" val="21530752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51185-EDF6-4694-9487-7DD81DBA68FF}" type="datetimeFigureOut">
              <a:rPr lang="en-GB" smtClean="0"/>
              <a:t>25/07/2022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72DDDA-CDB7-4EBC-868F-F8F05F3462EA}" type="slidenum">
              <a:rPr lang="en-GB" smtClean="0"/>
              <a:t>‹#›</a:t>
            </a:fld>
            <a:endParaRPr lang="en-GB"/>
          </a:p>
        </p:txBody>
      </p:sp>
    </p:spTree>
    <p:extLst>
      <p:ext uri="{BB962C8B-B14F-4D97-AF65-F5344CB8AC3E}">
        <p14:creationId xmlns:p14="http://schemas.microsoft.com/office/powerpoint/2010/main" val="449162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9EBE5E-640A-0749-B3EE-CB72F9BDB3A9}" type="slidenum">
              <a:rPr lang="en-US" smtClean="0"/>
              <a:t>1</a:t>
            </a:fld>
            <a:endParaRPr lang="en-US"/>
          </a:p>
        </p:txBody>
      </p:sp>
    </p:spTree>
    <p:extLst>
      <p:ext uri="{BB962C8B-B14F-4D97-AF65-F5344CB8AC3E}">
        <p14:creationId xmlns:p14="http://schemas.microsoft.com/office/powerpoint/2010/main" val="4152833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We’re going to look at the cognitive Science behind how we learn and remember things, how we can apply that to revise and learn in the most effective way, how we use knowledge organisers to help us learn, and how to self quiz so that we really remember the knowledge we learn in the long term.</a:t>
            </a:r>
          </a:p>
        </p:txBody>
      </p:sp>
      <p:sp>
        <p:nvSpPr>
          <p:cNvPr id="4" name="Slide Number Placeholder 3"/>
          <p:cNvSpPr>
            <a:spLocks noGrp="1"/>
          </p:cNvSpPr>
          <p:nvPr>
            <p:ph type="sldNum" sz="quarter" idx="5"/>
          </p:nvPr>
        </p:nvSpPr>
        <p:spPr/>
        <p:txBody>
          <a:bodyPr/>
          <a:lstStyle/>
          <a:p>
            <a:fld id="{5F72DDDA-CDB7-4EBC-868F-F8F05F3462EA}" type="slidenum">
              <a:rPr lang="en-GB" smtClean="0"/>
              <a:t>2</a:t>
            </a:fld>
            <a:endParaRPr lang="en-GB"/>
          </a:p>
        </p:txBody>
      </p:sp>
    </p:spTree>
    <p:extLst>
      <p:ext uri="{BB962C8B-B14F-4D97-AF65-F5344CB8AC3E}">
        <p14:creationId xmlns:p14="http://schemas.microsoft.com/office/powerpoint/2010/main" val="765662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Encoding memory – so that’s learning and understanding the information in the first place.</a:t>
            </a:r>
            <a:br>
              <a:rPr lang="en-GB" dirty="0"/>
            </a:br>
            <a:r>
              <a:rPr lang="en-GB" dirty="0"/>
              <a:t>Storing memory – this is where we practice the information and think deeply about it, so that it gets stored into our long term memory</a:t>
            </a:r>
            <a:br>
              <a:rPr lang="en-GB" dirty="0"/>
            </a:br>
            <a:r>
              <a:rPr lang="en-GB" dirty="0"/>
              <a:t>And then retrieving memory – this is where we return to the information we have learned in the past (this might have been the day before, a week before, or a term before) and we try to bring it from the back of our head to the front of our mind. This last step, retrieving the memory, is absolutely essential. If we don’t frequently practice retrieving memory, then it is as if we never learnt the information in the first place. There is NO POINT at all learning information if you can’t actually remember it later on, when you really need it.</a:t>
            </a:r>
          </a:p>
        </p:txBody>
      </p:sp>
      <p:sp>
        <p:nvSpPr>
          <p:cNvPr id="4" name="Slide Number Placeholder 3"/>
          <p:cNvSpPr>
            <a:spLocks noGrp="1"/>
          </p:cNvSpPr>
          <p:nvPr>
            <p:ph type="sldNum" sz="quarter" idx="10"/>
          </p:nvPr>
        </p:nvSpPr>
        <p:spPr/>
        <p:txBody>
          <a:bodyPr/>
          <a:lstStyle/>
          <a:p>
            <a:fld id="{C9FD4C8D-141F-4B22-9F16-A326C1EDFA75}" type="slidenum">
              <a:rPr lang="en-GB" smtClean="0"/>
              <a:t>5</a:t>
            </a:fld>
            <a:endParaRPr lang="en-GB"/>
          </a:p>
        </p:txBody>
      </p:sp>
    </p:spTree>
    <p:extLst>
      <p:ext uri="{BB962C8B-B14F-4D97-AF65-F5344CB8AC3E}">
        <p14:creationId xmlns:p14="http://schemas.microsoft.com/office/powerpoint/2010/main" val="2516962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This image shows that process in a bit more depth. Firstly there is the environment. The environment is lots of stimuli that you could potentially pay attention to. It’s important that we pay attention to the right stimulus fully, as otherwise we won’t understand or remember what we are learning. That’s why it’s so important that the whole class listens carefully without talking when a teacher is explaining something new, or why we have to be silent when focussing on something really tricky; our brains cannot process information properly when they are distracted. So, if we pay proper attention to something, which means we focus all our attention on it without distractions, then the information can go into our working memory (WM). Working memory is quite limited; it can only process 3-4 pieces of new information at a time. That’s why learning information in short chunks rather than in a big paragraph is a good idea. It’s important we don’t overload our working memory, or we don’t stand a chance at ever remembering what we learn in the future. </a:t>
            </a:r>
            <a:br>
              <a:rPr lang="en-GB"/>
            </a:br>
            <a:br>
              <a:rPr lang="en-GB"/>
            </a:br>
            <a:r>
              <a:rPr lang="en-GB"/>
              <a:t>Once we have understood and processed new information, we need to practise using it. This might be through repetition, saying new words out loud or answering practice questions on a new concept.  After we do this successfully, the information can be stored in our long term memory. That sounds like it should be the end of the process, but it isn’t. Because here’s the vital part; if we don’t then revisit the information at a later date, the “retrieving” part we talked about earlier, then the memory almost stays trapped in the back of our heads. Basically, it is useless to us; we would have spent effort understanding the new information, but we can’t ever actually remember it when we need it in an exam. The only way to avoid forgetting what you learn is by practising remembering it. That means, practising it not just once, not twice, but lots of times and over a long period of time. Coming back to the same knowledge again and again not just on that day, but in one week, then again in the next month, and so on.</a:t>
            </a:r>
          </a:p>
        </p:txBody>
      </p:sp>
      <p:sp>
        <p:nvSpPr>
          <p:cNvPr id="4" name="Slide Number Placeholder 3"/>
          <p:cNvSpPr>
            <a:spLocks noGrp="1"/>
          </p:cNvSpPr>
          <p:nvPr>
            <p:ph type="sldNum" sz="quarter" idx="10"/>
          </p:nvPr>
        </p:nvSpPr>
        <p:spPr/>
        <p:txBody>
          <a:bodyPr/>
          <a:lstStyle/>
          <a:p>
            <a:fld id="{C9FD4C8D-141F-4B22-9F16-A326C1EDFA75}" type="slidenum">
              <a:rPr lang="en-GB" smtClean="0"/>
              <a:t>6</a:t>
            </a:fld>
            <a:endParaRPr lang="en-GB"/>
          </a:p>
        </p:txBody>
      </p:sp>
    </p:spTree>
    <p:extLst>
      <p:ext uri="{BB962C8B-B14F-4D97-AF65-F5344CB8AC3E}">
        <p14:creationId xmlns:p14="http://schemas.microsoft.com/office/powerpoint/2010/main" val="820155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Explain this forgetting curve in audio recording </a:t>
            </a:r>
          </a:p>
        </p:txBody>
      </p:sp>
      <p:sp>
        <p:nvSpPr>
          <p:cNvPr id="4" name="Slide Number Placeholder 3"/>
          <p:cNvSpPr>
            <a:spLocks noGrp="1"/>
          </p:cNvSpPr>
          <p:nvPr>
            <p:ph type="sldNum" sz="quarter" idx="5"/>
          </p:nvPr>
        </p:nvSpPr>
        <p:spPr/>
        <p:txBody>
          <a:bodyPr/>
          <a:lstStyle/>
          <a:p>
            <a:fld id="{5F72DDDA-CDB7-4EBC-868F-F8F05F3462EA}" type="slidenum">
              <a:rPr lang="en-GB" smtClean="0"/>
              <a:t>8</a:t>
            </a:fld>
            <a:endParaRPr lang="en-GB"/>
          </a:p>
        </p:txBody>
      </p:sp>
    </p:spTree>
    <p:extLst>
      <p:ext uri="{BB962C8B-B14F-4D97-AF65-F5344CB8AC3E}">
        <p14:creationId xmlns:p14="http://schemas.microsoft.com/office/powerpoint/2010/main" val="2186802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where homework and knowledge organisers come in. Our knowledge organisers have been carefully designed to help you learn and revise best. They are A4 pages with only the most essential knowledge you need to learn on. They are set out in a table – that’s because it’s easier to cover over the definitions in a table, so the “look, cover, write, check” process is much easier. They are separated into sub topics or sections, so they are easier to navigate. Each chunk of knowledge is numbered, which makes it easier and clearer when we are quizzing or setting homework. And finally, every single subject’s Knowledge Organisers look identical with hardly any pictures or colour. That is a conscious choice to limit the distractions and help you focus just on the knowledge that matters. We have worked hard to present these in a way that means you can learn and remember it the best.</a:t>
            </a:r>
          </a:p>
        </p:txBody>
      </p:sp>
      <p:sp>
        <p:nvSpPr>
          <p:cNvPr id="4" name="Slide Number Placeholder 3"/>
          <p:cNvSpPr>
            <a:spLocks noGrp="1"/>
          </p:cNvSpPr>
          <p:nvPr>
            <p:ph type="sldNum" sz="quarter" idx="5"/>
          </p:nvPr>
        </p:nvSpPr>
        <p:spPr/>
        <p:txBody>
          <a:bodyPr/>
          <a:lstStyle/>
          <a:p>
            <a:fld id="{5F72DDDA-CDB7-4EBC-868F-F8F05F3462EA}" type="slidenum">
              <a:rPr lang="en-GB" smtClean="0"/>
              <a:t>9</a:t>
            </a:fld>
            <a:endParaRPr lang="en-GB"/>
          </a:p>
        </p:txBody>
      </p:sp>
    </p:spTree>
    <p:extLst>
      <p:ext uri="{BB962C8B-B14F-4D97-AF65-F5344CB8AC3E}">
        <p14:creationId xmlns:p14="http://schemas.microsoft.com/office/powerpoint/2010/main" val="573757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Tutors, please select two wonderful people to hand out a practice book. </a:t>
            </a:r>
          </a:p>
        </p:txBody>
      </p:sp>
      <p:sp>
        <p:nvSpPr>
          <p:cNvPr id="4" name="Slide Number Placeholder 3"/>
          <p:cNvSpPr>
            <a:spLocks noGrp="1"/>
          </p:cNvSpPr>
          <p:nvPr>
            <p:ph type="sldNum" sz="quarter" idx="5"/>
          </p:nvPr>
        </p:nvSpPr>
        <p:spPr/>
        <p:txBody>
          <a:bodyPr/>
          <a:lstStyle/>
          <a:p>
            <a:fld id="{631B2D8E-CE9C-4309-AAF7-4DF634DAEB03}" type="slidenum">
              <a:rPr lang="en-GB" smtClean="0"/>
              <a:t>10</a:t>
            </a:fld>
            <a:endParaRPr lang="en-GB"/>
          </a:p>
        </p:txBody>
      </p:sp>
    </p:spTree>
    <p:extLst>
      <p:ext uri="{BB962C8B-B14F-4D97-AF65-F5344CB8AC3E}">
        <p14:creationId xmlns:p14="http://schemas.microsoft.com/office/powerpoint/2010/main" val="1449247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set up our practice books. We will then very nearly fill in the information on the front of the book. </a:t>
            </a:r>
          </a:p>
        </p:txBody>
      </p:sp>
      <p:sp>
        <p:nvSpPr>
          <p:cNvPr id="4" name="Slide Number Placeholder 3"/>
          <p:cNvSpPr>
            <a:spLocks noGrp="1"/>
          </p:cNvSpPr>
          <p:nvPr>
            <p:ph type="sldNum" sz="quarter" idx="5"/>
          </p:nvPr>
        </p:nvSpPr>
        <p:spPr/>
        <p:txBody>
          <a:bodyPr/>
          <a:lstStyle/>
          <a:p>
            <a:fld id="{631B2D8E-CE9C-4309-AAF7-4DF634DAEB03}" type="slidenum">
              <a:rPr lang="en-GB" smtClean="0"/>
              <a:t>13</a:t>
            </a:fld>
            <a:endParaRPr lang="en-GB"/>
          </a:p>
        </p:txBody>
      </p:sp>
    </p:spTree>
    <p:extLst>
      <p:ext uri="{BB962C8B-B14F-4D97-AF65-F5344CB8AC3E}">
        <p14:creationId xmlns:p14="http://schemas.microsoft.com/office/powerpoint/2010/main" val="749355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72DDDA-CDB7-4EBC-868F-F8F05F3462EA}" type="slidenum">
              <a:rPr lang="en-GB" smtClean="0"/>
              <a:t>14</a:t>
            </a:fld>
            <a:endParaRPr lang="en-GB"/>
          </a:p>
        </p:txBody>
      </p:sp>
    </p:spTree>
    <p:extLst>
      <p:ext uri="{BB962C8B-B14F-4D97-AF65-F5344CB8AC3E}">
        <p14:creationId xmlns:p14="http://schemas.microsoft.com/office/powerpoint/2010/main" val="4173268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A4F07-F58E-4BCB-A0E1-2D206A5F1F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76E24DD-0CCA-4013-936B-E7C90D5F65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2890FD6-82FC-4A89-8286-B731E2C78B2A}"/>
              </a:ext>
            </a:extLst>
          </p:cNvPr>
          <p:cNvSpPr>
            <a:spLocks noGrp="1"/>
          </p:cNvSpPr>
          <p:nvPr>
            <p:ph type="dt" sz="half" idx="10"/>
          </p:nvPr>
        </p:nvSpPr>
        <p:spPr/>
        <p:txBody>
          <a:bodyPr/>
          <a:lstStyle/>
          <a:p>
            <a:fld id="{D0F79827-45F1-4221-BC0B-F546C78DA32D}" type="datetimeFigureOut">
              <a:rPr lang="en-GB" smtClean="0"/>
              <a:t>25/07/2022</a:t>
            </a:fld>
            <a:endParaRPr lang="en-GB"/>
          </a:p>
        </p:txBody>
      </p:sp>
      <p:sp>
        <p:nvSpPr>
          <p:cNvPr id="5" name="Footer Placeholder 4">
            <a:extLst>
              <a:ext uri="{FF2B5EF4-FFF2-40B4-BE49-F238E27FC236}">
                <a16:creationId xmlns:a16="http://schemas.microsoft.com/office/drawing/2014/main" id="{AA9A3266-3E39-453C-B50C-FA2D174A2D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1CE252-96BA-46C7-9735-09022F80F2F6}"/>
              </a:ext>
            </a:extLst>
          </p:cNvPr>
          <p:cNvSpPr>
            <a:spLocks noGrp="1"/>
          </p:cNvSpPr>
          <p:nvPr>
            <p:ph type="sldNum" sz="quarter" idx="12"/>
          </p:nvPr>
        </p:nvSpPr>
        <p:spPr/>
        <p:txBody>
          <a:bodyPr/>
          <a:lstStyle/>
          <a:p>
            <a:fld id="{561BCE63-A8C7-4632-8929-2FB99C57F7F0}" type="slidenum">
              <a:rPr lang="en-GB" smtClean="0"/>
              <a:t>‹#›</a:t>
            </a:fld>
            <a:endParaRPr lang="en-GB"/>
          </a:p>
        </p:txBody>
      </p:sp>
    </p:spTree>
    <p:extLst>
      <p:ext uri="{BB962C8B-B14F-4D97-AF65-F5344CB8AC3E}">
        <p14:creationId xmlns:p14="http://schemas.microsoft.com/office/powerpoint/2010/main" val="472527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26B7B-E427-420B-836E-94CE0149503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284452-D589-4AA6-AD0E-89CB53E6DB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DC355A-864B-403C-A054-ABD10C9415C4}"/>
              </a:ext>
            </a:extLst>
          </p:cNvPr>
          <p:cNvSpPr>
            <a:spLocks noGrp="1"/>
          </p:cNvSpPr>
          <p:nvPr>
            <p:ph type="dt" sz="half" idx="10"/>
          </p:nvPr>
        </p:nvSpPr>
        <p:spPr/>
        <p:txBody>
          <a:bodyPr/>
          <a:lstStyle/>
          <a:p>
            <a:fld id="{D0F79827-45F1-4221-BC0B-F546C78DA32D}" type="datetimeFigureOut">
              <a:rPr lang="en-GB" smtClean="0"/>
              <a:t>25/07/2022</a:t>
            </a:fld>
            <a:endParaRPr lang="en-GB"/>
          </a:p>
        </p:txBody>
      </p:sp>
      <p:sp>
        <p:nvSpPr>
          <p:cNvPr id="5" name="Footer Placeholder 4">
            <a:extLst>
              <a:ext uri="{FF2B5EF4-FFF2-40B4-BE49-F238E27FC236}">
                <a16:creationId xmlns:a16="http://schemas.microsoft.com/office/drawing/2014/main" id="{D1920DCF-4107-4D90-B57B-21EF2AF1F4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91D53F-3A4B-4BDE-8189-9AA50593DB55}"/>
              </a:ext>
            </a:extLst>
          </p:cNvPr>
          <p:cNvSpPr>
            <a:spLocks noGrp="1"/>
          </p:cNvSpPr>
          <p:nvPr>
            <p:ph type="sldNum" sz="quarter" idx="12"/>
          </p:nvPr>
        </p:nvSpPr>
        <p:spPr/>
        <p:txBody>
          <a:bodyPr/>
          <a:lstStyle/>
          <a:p>
            <a:fld id="{561BCE63-A8C7-4632-8929-2FB99C57F7F0}" type="slidenum">
              <a:rPr lang="en-GB" smtClean="0"/>
              <a:t>‹#›</a:t>
            </a:fld>
            <a:endParaRPr lang="en-GB"/>
          </a:p>
        </p:txBody>
      </p:sp>
    </p:spTree>
    <p:extLst>
      <p:ext uri="{BB962C8B-B14F-4D97-AF65-F5344CB8AC3E}">
        <p14:creationId xmlns:p14="http://schemas.microsoft.com/office/powerpoint/2010/main" val="3410312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73B363-59FD-41AF-90C6-D82E410587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F56BAA-B26A-4725-8FE9-71FA909694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2EED5C-9EC6-4521-BFF4-F974AFD7EB91}"/>
              </a:ext>
            </a:extLst>
          </p:cNvPr>
          <p:cNvSpPr>
            <a:spLocks noGrp="1"/>
          </p:cNvSpPr>
          <p:nvPr>
            <p:ph type="dt" sz="half" idx="10"/>
          </p:nvPr>
        </p:nvSpPr>
        <p:spPr/>
        <p:txBody>
          <a:bodyPr/>
          <a:lstStyle/>
          <a:p>
            <a:fld id="{D0F79827-45F1-4221-BC0B-F546C78DA32D}" type="datetimeFigureOut">
              <a:rPr lang="en-GB" smtClean="0"/>
              <a:t>25/07/2022</a:t>
            </a:fld>
            <a:endParaRPr lang="en-GB"/>
          </a:p>
        </p:txBody>
      </p:sp>
      <p:sp>
        <p:nvSpPr>
          <p:cNvPr id="5" name="Footer Placeholder 4">
            <a:extLst>
              <a:ext uri="{FF2B5EF4-FFF2-40B4-BE49-F238E27FC236}">
                <a16:creationId xmlns:a16="http://schemas.microsoft.com/office/drawing/2014/main" id="{2B7B1DE3-0C6E-4443-9038-D02F77D3D6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25DA13-BDB2-4630-949C-28AF8BA5CD8A}"/>
              </a:ext>
            </a:extLst>
          </p:cNvPr>
          <p:cNvSpPr>
            <a:spLocks noGrp="1"/>
          </p:cNvSpPr>
          <p:nvPr>
            <p:ph type="sldNum" sz="quarter" idx="12"/>
          </p:nvPr>
        </p:nvSpPr>
        <p:spPr/>
        <p:txBody>
          <a:bodyPr/>
          <a:lstStyle/>
          <a:p>
            <a:fld id="{561BCE63-A8C7-4632-8929-2FB99C57F7F0}" type="slidenum">
              <a:rPr lang="en-GB" smtClean="0"/>
              <a:t>‹#›</a:t>
            </a:fld>
            <a:endParaRPr lang="en-GB"/>
          </a:p>
        </p:txBody>
      </p:sp>
    </p:spTree>
    <p:extLst>
      <p:ext uri="{BB962C8B-B14F-4D97-AF65-F5344CB8AC3E}">
        <p14:creationId xmlns:p14="http://schemas.microsoft.com/office/powerpoint/2010/main" val="2306505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690A6-025F-4906-9EF6-7C1902D2522B}"/>
              </a:ext>
            </a:extLst>
          </p:cNvPr>
          <p:cNvSpPr>
            <a:spLocks noGrp="1"/>
          </p:cNvSpPr>
          <p:nvPr>
            <p:ph type="title"/>
          </p:nvPr>
        </p:nvSpPr>
        <p:spPr/>
        <p:txBody>
          <a:bodyPr/>
          <a:lstStyle>
            <a:lvl1pPr>
              <a:defRPr b="1">
                <a:latin typeface="+mn-lt"/>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23F3045-1EE9-4E25-8342-A388DEC424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8BAC78-EFF4-4FC9-B436-8E656832451A}"/>
              </a:ext>
            </a:extLst>
          </p:cNvPr>
          <p:cNvSpPr>
            <a:spLocks noGrp="1"/>
          </p:cNvSpPr>
          <p:nvPr>
            <p:ph type="dt" sz="half" idx="10"/>
          </p:nvPr>
        </p:nvSpPr>
        <p:spPr/>
        <p:txBody>
          <a:bodyPr/>
          <a:lstStyle/>
          <a:p>
            <a:fld id="{D0F79827-45F1-4221-BC0B-F546C78DA32D}" type="datetimeFigureOut">
              <a:rPr lang="en-GB" smtClean="0"/>
              <a:t>25/07/2022</a:t>
            </a:fld>
            <a:endParaRPr lang="en-GB"/>
          </a:p>
        </p:txBody>
      </p:sp>
      <p:sp>
        <p:nvSpPr>
          <p:cNvPr id="5" name="Footer Placeholder 4">
            <a:extLst>
              <a:ext uri="{FF2B5EF4-FFF2-40B4-BE49-F238E27FC236}">
                <a16:creationId xmlns:a16="http://schemas.microsoft.com/office/drawing/2014/main" id="{6742E82E-C92A-472F-AC22-3E561DEEFE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4131BF-F019-4D18-897F-29AEB8E51E47}"/>
              </a:ext>
            </a:extLst>
          </p:cNvPr>
          <p:cNvSpPr>
            <a:spLocks noGrp="1"/>
          </p:cNvSpPr>
          <p:nvPr>
            <p:ph type="sldNum" sz="quarter" idx="12"/>
          </p:nvPr>
        </p:nvSpPr>
        <p:spPr/>
        <p:txBody>
          <a:bodyPr/>
          <a:lstStyle/>
          <a:p>
            <a:fld id="{561BCE63-A8C7-4632-8929-2FB99C57F7F0}" type="slidenum">
              <a:rPr lang="en-GB" smtClean="0"/>
              <a:t>‹#›</a:t>
            </a:fld>
            <a:endParaRPr lang="en-GB"/>
          </a:p>
        </p:txBody>
      </p:sp>
    </p:spTree>
    <p:extLst>
      <p:ext uri="{BB962C8B-B14F-4D97-AF65-F5344CB8AC3E}">
        <p14:creationId xmlns:p14="http://schemas.microsoft.com/office/powerpoint/2010/main" val="198067091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A7816-C1D6-4C13-B1BB-D4791B9DC8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9C6A36C-5C45-43CC-98E8-CD24D9CC2E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2D87CF-EF8E-42CD-9744-F4072C199DA3}"/>
              </a:ext>
            </a:extLst>
          </p:cNvPr>
          <p:cNvSpPr>
            <a:spLocks noGrp="1"/>
          </p:cNvSpPr>
          <p:nvPr>
            <p:ph type="dt" sz="half" idx="10"/>
          </p:nvPr>
        </p:nvSpPr>
        <p:spPr/>
        <p:txBody>
          <a:bodyPr/>
          <a:lstStyle/>
          <a:p>
            <a:fld id="{D0F79827-45F1-4221-BC0B-F546C78DA32D}" type="datetimeFigureOut">
              <a:rPr lang="en-GB" smtClean="0"/>
              <a:t>25/07/2022</a:t>
            </a:fld>
            <a:endParaRPr lang="en-GB"/>
          </a:p>
        </p:txBody>
      </p:sp>
      <p:sp>
        <p:nvSpPr>
          <p:cNvPr id="5" name="Footer Placeholder 4">
            <a:extLst>
              <a:ext uri="{FF2B5EF4-FFF2-40B4-BE49-F238E27FC236}">
                <a16:creationId xmlns:a16="http://schemas.microsoft.com/office/drawing/2014/main" id="{DE766D72-F436-4B27-9574-1EF77E30AD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E0E1CF-450A-4A8D-80FA-1BCA3728DF82}"/>
              </a:ext>
            </a:extLst>
          </p:cNvPr>
          <p:cNvSpPr>
            <a:spLocks noGrp="1"/>
          </p:cNvSpPr>
          <p:nvPr>
            <p:ph type="sldNum" sz="quarter" idx="12"/>
          </p:nvPr>
        </p:nvSpPr>
        <p:spPr/>
        <p:txBody>
          <a:bodyPr/>
          <a:lstStyle/>
          <a:p>
            <a:fld id="{561BCE63-A8C7-4632-8929-2FB99C57F7F0}" type="slidenum">
              <a:rPr lang="en-GB" smtClean="0"/>
              <a:t>‹#›</a:t>
            </a:fld>
            <a:endParaRPr lang="en-GB"/>
          </a:p>
        </p:txBody>
      </p:sp>
    </p:spTree>
    <p:extLst>
      <p:ext uri="{BB962C8B-B14F-4D97-AF65-F5344CB8AC3E}">
        <p14:creationId xmlns:p14="http://schemas.microsoft.com/office/powerpoint/2010/main" val="3631826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866EF-CCAD-4CDD-B6B1-4AAD917A0E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08022C-356E-41AA-912B-09C5BEB722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DB87624-9D10-4ED3-A40A-DC9DF1F563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615E61A-EECA-4F0D-8DA9-5CE6358A3EB7}"/>
              </a:ext>
            </a:extLst>
          </p:cNvPr>
          <p:cNvSpPr>
            <a:spLocks noGrp="1"/>
          </p:cNvSpPr>
          <p:nvPr>
            <p:ph type="dt" sz="half" idx="10"/>
          </p:nvPr>
        </p:nvSpPr>
        <p:spPr/>
        <p:txBody>
          <a:bodyPr/>
          <a:lstStyle/>
          <a:p>
            <a:fld id="{D0F79827-45F1-4221-BC0B-F546C78DA32D}" type="datetimeFigureOut">
              <a:rPr lang="en-GB" smtClean="0"/>
              <a:t>25/07/2022</a:t>
            </a:fld>
            <a:endParaRPr lang="en-GB"/>
          </a:p>
        </p:txBody>
      </p:sp>
      <p:sp>
        <p:nvSpPr>
          <p:cNvPr id="6" name="Footer Placeholder 5">
            <a:extLst>
              <a:ext uri="{FF2B5EF4-FFF2-40B4-BE49-F238E27FC236}">
                <a16:creationId xmlns:a16="http://schemas.microsoft.com/office/drawing/2014/main" id="{5A143928-5CE4-45D2-85C3-739938A514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4C456B-1046-4845-8D98-8327B7D177D7}"/>
              </a:ext>
            </a:extLst>
          </p:cNvPr>
          <p:cNvSpPr>
            <a:spLocks noGrp="1"/>
          </p:cNvSpPr>
          <p:nvPr>
            <p:ph type="sldNum" sz="quarter" idx="12"/>
          </p:nvPr>
        </p:nvSpPr>
        <p:spPr/>
        <p:txBody>
          <a:bodyPr/>
          <a:lstStyle/>
          <a:p>
            <a:fld id="{561BCE63-A8C7-4632-8929-2FB99C57F7F0}" type="slidenum">
              <a:rPr lang="en-GB" smtClean="0"/>
              <a:t>‹#›</a:t>
            </a:fld>
            <a:endParaRPr lang="en-GB"/>
          </a:p>
        </p:txBody>
      </p:sp>
    </p:spTree>
    <p:extLst>
      <p:ext uri="{BB962C8B-B14F-4D97-AF65-F5344CB8AC3E}">
        <p14:creationId xmlns:p14="http://schemas.microsoft.com/office/powerpoint/2010/main" val="884274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65C3E-DED1-44BC-8B3A-BD4F6116AD5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BFEC7A-0770-4713-A7BD-166017C727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DD4F87-A4A9-4B84-836E-525A01576B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580FFFB-FC50-4626-A2E1-8649A56843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AAB9E1-1E45-479A-9F33-D0B36AD322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C57BC7A-A9A6-4B75-BF63-7E6C4CE30A19}"/>
              </a:ext>
            </a:extLst>
          </p:cNvPr>
          <p:cNvSpPr>
            <a:spLocks noGrp="1"/>
          </p:cNvSpPr>
          <p:nvPr>
            <p:ph type="dt" sz="half" idx="10"/>
          </p:nvPr>
        </p:nvSpPr>
        <p:spPr/>
        <p:txBody>
          <a:bodyPr/>
          <a:lstStyle/>
          <a:p>
            <a:fld id="{D0F79827-45F1-4221-BC0B-F546C78DA32D}" type="datetimeFigureOut">
              <a:rPr lang="en-GB" smtClean="0"/>
              <a:t>25/07/2022</a:t>
            </a:fld>
            <a:endParaRPr lang="en-GB"/>
          </a:p>
        </p:txBody>
      </p:sp>
      <p:sp>
        <p:nvSpPr>
          <p:cNvPr id="8" name="Footer Placeholder 7">
            <a:extLst>
              <a:ext uri="{FF2B5EF4-FFF2-40B4-BE49-F238E27FC236}">
                <a16:creationId xmlns:a16="http://schemas.microsoft.com/office/drawing/2014/main" id="{8190FD89-320E-4B0F-92D1-9ED84E60F09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51404F6-9174-427D-A13E-F80EB80122AB}"/>
              </a:ext>
            </a:extLst>
          </p:cNvPr>
          <p:cNvSpPr>
            <a:spLocks noGrp="1"/>
          </p:cNvSpPr>
          <p:nvPr>
            <p:ph type="sldNum" sz="quarter" idx="12"/>
          </p:nvPr>
        </p:nvSpPr>
        <p:spPr/>
        <p:txBody>
          <a:bodyPr/>
          <a:lstStyle/>
          <a:p>
            <a:fld id="{561BCE63-A8C7-4632-8929-2FB99C57F7F0}" type="slidenum">
              <a:rPr lang="en-GB" smtClean="0"/>
              <a:t>‹#›</a:t>
            </a:fld>
            <a:endParaRPr lang="en-GB"/>
          </a:p>
        </p:txBody>
      </p:sp>
    </p:spTree>
    <p:extLst>
      <p:ext uri="{BB962C8B-B14F-4D97-AF65-F5344CB8AC3E}">
        <p14:creationId xmlns:p14="http://schemas.microsoft.com/office/powerpoint/2010/main" val="1715978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11BE1-7874-4325-B37F-43CE92FEA3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C52B5A1-2128-41F5-932A-442D99BF84DE}"/>
              </a:ext>
            </a:extLst>
          </p:cNvPr>
          <p:cNvSpPr>
            <a:spLocks noGrp="1"/>
          </p:cNvSpPr>
          <p:nvPr>
            <p:ph type="dt" sz="half" idx="10"/>
          </p:nvPr>
        </p:nvSpPr>
        <p:spPr/>
        <p:txBody>
          <a:bodyPr/>
          <a:lstStyle/>
          <a:p>
            <a:fld id="{D0F79827-45F1-4221-BC0B-F546C78DA32D}" type="datetimeFigureOut">
              <a:rPr lang="en-GB" smtClean="0"/>
              <a:t>25/07/2022</a:t>
            </a:fld>
            <a:endParaRPr lang="en-GB"/>
          </a:p>
        </p:txBody>
      </p:sp>
      <p:sp>
        <p:nvSpPr>
          <p:cNvPr id="4" name="Footer Placeholder 3">
            <a:extLst>
              <a:ext uri="{FF2B5EF4-FFF2-40B4-BE49-F238E27FC236}">
                <a16:creationId xmlns:a16="http://schemas.microsoft.com/office/drawing/2014/main" id="{32A1508B-6128-4F6A-A51A-5CBB86ACA4F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2893D9E-3FE5-4F77-A240-A2E48FCB8563}"/>
              </a:ext>
            </a:extLst>
          </p:cNvPr>
          <p:cNvSpPr>
            <a:spLocks noGrp="1"/>
          </p:cNvSpPr>
          <p:nvPr>
            <p:ph type="sldNum" sz="quarter" idx="12"/>
          </p:nvPr>
        </p:nvSpPr>
        <p:spPr/>
        <p:txBody>
          <a:bodyPr/>
          <a:lstStyle/>
          <a:p>
            <a:fld id="{561BCE63-A8C7-4632-8929-2FB99C57F7F0}" type="slidenum">
              <a:rPr lang="en-GB" smtClean="0"/>
              <a:t>‹#›</a:t>
            </a:fld>
            <a:endParaRPr lang="en-GB"/>
          </a:p>
        </p:txBody>
      </p:sp>
    </p:spTree>
    <p:extLst>
      <p:ext uri="{BB962C8B-B14F-4D97-AF65-F5344CB8AC3E}">
        <p14:creationId xmlns:p14="http://schemas.microsoft.com/office/powerpoint/2010/main" val="312438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2E6BFF-0628-460F-9E4A-1D1635CEA4D1}"/>
              </a:ext>
            </a:extLst>
          </p:cNvPr>
          <p:cNvSpPr>
            <a:spLocks noGrp="1"/>
          </p:cNvSpPr>
          <p:nvPr>
            <p:ph type="dt" sz="half" idx="10"/>
          </p:nvPr>
        </p:nvSpPr>
        <p:spPr/>
        <p:txBody>
          <a:bodyPr/>
          <a:lstStyle/>
          <a:p>
            <a:fld id="{D0F79827-45F1-4221-BC0B-F546C78DA32D}" type="datetimeFigureOut">
              <a:rPr lang="en-GB" smtClean="0"/>
              <a:t>25/07/2022</a:t>
            </a:fld>
            <a:endParaRPr lang="en-GB"/>
          </a:p>
        </p:txBody>
      </p:sp>
      <p:sp>
        <p:nvSpPr>
          <p:cNvPr id="3" name="Footer Placeholder 2">
            <a:extLst>
              <a:ext uri="{FF2B5EF4-FFF2-40B4-BE49-F238E27FC236}">
                <a16:creationId xmlns:a16="http://schemas.microsoft.com/office/drawing/2014/main" id="{B30129B4-2085-4D18-B4FF-8F868B7335C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9AB109F-8545-4E98-B476-396FBEA287E9}"/>
              </a:ext>
            </a:extLst>
          </p:cNvPr>
          <p:cNvSpPr>
            <a:spLocks noGrp="1"/>
          </p:cNvSpPr>
          <p:nvPr>
            <p:ph type="sldNum" sz="quarter" idx="12"/>
          </p:nvPr>
        </p:nvSpPr>
        <p:spPr/>
        <p:txBody>
          <a:bodyPr/>
          <a:lstStyle/>
          <a:p>
            <a:fld id="{561BCE63-A8C7-4632-8929-2FB99C57F7F0}" type="slidenum">
              <a:rPr lang="en-GB" smtClean="0"/>
              <a:t>‹#›</a:t>
            </a:fld>
            <a:endParaRPr lang="en-GB"/>
          </a:p>
        </p:txBody>
      </p:sp>
    </p:spTree>
    <p:extLst>
      <p:ext uri="{BB962C8B-B14F-4D97-AF65-F5344CB8AC3E}">
        <p14:creationId xmlns:p14="http://schemas.microsoft.com/office/powerpoint/2010/main" val="1123065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548E1-ED6B-4C40-BE4F-DF5580DEB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33DCD1-5C4B-45CF-8B84-DE2E2A4416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157F17-09B7-4E1E-9D0D-640E9FE609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8A983D-2905-424E-AABC-B51E078B3CD9}"/>
              </a:ext>
            </a:extLst>
          </p:cNvPr>
          <p:cNvSpPr>
            <a:spLocks noGrp="1"/>
          </p:cNvSpPr>
          <p:nvPr>
            <p:ph type="dt" sz="half" idx="10"/>
          </p:nvPr>
        </p:nvSpPr>
        <p:spPr/>
        <p:txBody>
          <a:bodyPr/>
          <a:lstStyle/>
          <a:p>
            <a:fld id="{D0F79827-45F1-4221-BC0B-F546C78DA32D}" type="datetimeFigureOut">
              <a:rPr lang="en-GB" smtClean="0"/>
              <a:t>25/07/2022</a:t>
            </a:fld>
            <a:endParaRPr lang="en-GB"/>
          </a:p>
        </p:txBody>
      </p:sp>
      <p:sp>
        <p:nvSpPr>
          <p:cNvPr id="6" name="Footer Placeholder 5">
            <a:extLst>
              <a:ext uri="{FF2B5EF4-FFF2-40B4-BE49-F238E27FC236}">
                <a16:creationId xmlns:a16="http://schemas.microsoft.com/office/drawing/2014/main" id="{45C7A204-6DFB-4FD3-BB36-2650B54D0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286580-D091-4223-A4BD-257BE4D53756}"/>
              </a:ext>
            </a:extLst>
          </p:cNvPr>
          <p:cNvSpPr>
            <a:spLocks noGrp="1"/>
          </p:cNvSpPr>
          <p:nvPr>
            <p:ph type="sldNum" sz="quarter" idx="12"/>
          </p:nvPr>
        </p:nvSpPr>
        <p:spPr/>
        <p:txBody>
          <a:bodyPr/>
          <a:lstStyle/>
          <a:p>
            <a:fld id="{561BCE63-A8C7-4632-8929-2FB99C57F7F0}" type="slidenum">
              <a:rPr lang="en-GB" smtClean="0"/>
              <a:t>‹#›</a:t>
            </a:fld>
            <a:endParaRPr lang="en-GB"/>
          </a:p>
        </p:txBody>
      </p:sp>
    </p:spTree>
    <p:extLst>
      <p:ext uri="{BB962C8B-B14F-4D97-AF65-F5344CB8AC3E}">
        <p14:creationId xmlns:p14="http://schemas.microsoft.com/office/powerpoint/2010/main" val="3186036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0941D-7C96-4195-9E98-FE77800DF6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ECE10D2-1394-4A70-B6B3-F5A3BB327A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EA9D7C0-76BC-4510-87B7-1C4E6DCCB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6927E2-9C93-4823-890F-5F03CEA75ED1}"/>
              </a:ext>
            </a:extLst>
          </p:cNvPr>
          <p:cNvSpPr>
            <a:spLocks noGrp="1"/>
          </p:cNvSpPr>
          <p:nvPr>
            <p:ph type="dt" sz="half" idx="10"/>
          </p:nvPr>
        </p:nvSpPr>
        <p:spPr/>
        <p:txBody>
          <a:bodyPr/>
          <a:lstStyle/>
          <a:p>
            <a:fld id="{D0F79827-45F1-4221-BC0B-F546C78DA32D}" type="datetimeFigureOut">
              <a:rPr lang="en-GB" smtClean="0"/>
              <a:t>25/07/2022</a:t>
            </a:fld>
            <a:endParaRPr lang="en-GB"/>
          </a:p>
        </p:txBody>
      </p:sp>
      <p:sp>
        <p:nvSpPr>
          <p:cNvPr id="6" name="Footer Placeholder 5">
            <a:extLst>
              <a:ext uri="{FF2B5EF4-FFF2-40B4-BE49-F238E27FC236}">
                <a16:creationId xmlns:a16="http://schemas.microsoft.com/office/drawing/2014/main" id="{06121C08-3AA3-43D7-9783-6110C65451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C45D3C-9588-4CE2-BA5A-24FD758A5556}"/>
              </a:ext>
            </a:extLst>
          </p:cNvPr>
          <p:cNvSpPr>
            <a:spLocks noGrp="1"/>
          </p:cNvSpPr>
          <p:nvPr>
            <p:ph type="sldNum" sz="quarter" idx="12"/>
          </p:nvPr>
        </p:nvSpPr>
        <p:spPr/>
        <p:txBody>
          <a:bodyPr/>
          <a:lstStyle/>
          <a:p>
            <a:fld id="{561BCE63-A8C7-4632-8929-2FB99C57F7F0}" type="slidenum">
              <a:rPr lang="en-GB" smtClean="0"/>
              <a:t>‹#›</a:t>
            </a:fld>
            <a:endParaRPr lang="en-GB"/>
          </a:p>
        </p:txBody>
      </p:sp>
    </p:spTree>
    <p:extLst>
      <p:ext uri="{BB962C8B-B14F-4D97-AF65-F5344CB8AC3E}">
        <p14:creationId xmlns:p14="http://schemas.microsoft.com/office/powerpoint/2010/main" val="3947645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microsoft.com/office/2007/relationships/hdphoto" Target="../media/hdphoto2.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A6E33C-BD04-42B3-BD31-2D102A0B3B96}"/>
              </a:ext>
            </a:extLst>
          </p:cNvPr>
          <p:cNvSpPr>
            <a:spLocks noGrp="1"/>
          </p:cNvSpPr>
          <p:nvPr>
            <p:ph type="title"/>
          </p:nvPr>
        </p:nvSpPr>
        <p:spPr>
          <a:xfrm>
            <a:off x="838200" y="365125"/>
            <a:ext cx="10515600" cy="886159"/>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389585-0062-407C-9CA7-406AB17FC7BA}"/>
              </a:ext>
            </a:extLst>
          </p:cNvPr>
          <p:cNvSpPr>
            <a:spLocks noGrp="1"/>
          </p:cNvSpPr>
          <p:nvPr>
            <p:ph type="body" idx="1"/>
          </p:nvPr>
        </p:nvSpPr>
        <p:spPr>
          <a:xfrm>
            <a:off x="838200" y="1406339"/>
            <a:ext cx="10515600" cy="46584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035C98-8799-4AF6-ACF1-4BF8E9174D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79827-45F1-4221-BC0B-F546C78DA32D}" type="datetimeFigureOut">
              <a:rPr lang="en-GB" smtClean="0"/>
              <a:t>25/07/2022</a:t>
            </a:fld>
            <a:endParaRPr lang="en-GB"/>
          </a:p>
        </p:txBody>
      </p:sp>
      <p:sp>
        <p:nvSpPr>
          <p:cNvPr id="5" name="Footer Placeholder 4">
            <a:extLst>
              <a:ext uri="{FF2B5EF4-FFF2-40B4-BE49-F238E27FC236}">
                <a16:creationId xmlns:a16="http://schemas.microsoft.com/office/drawing/2014/main" id="{79E76891-9D42-4337-9C49-45A54A9964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3AA3BCB-DC1A-49EC-BFCE-1FE853EE68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1BCE63-A8C7-4632-8929-2FB99C57F7F0}" type="slidenum">
              <a:rPr lang="en-GB" smtClean="0"/>
              <a:t>‹#›</a:t>
            </a:fld>
            <a:endParaRPr lang="en-GB"/>
          </a:p>
        </p:txBody>
      </p:sp>
      <p:grpSp>
        <p:nvGrpSpPr>
          <p:cNvPr id="7" name="Group 6">
            <a:extLst>
              <a:ext uri="{FF2B5EF4-FFF2-40B4-BE49-F238E27FC236}">
                <a16:creationId xmlns:a16="http://schemas.microsoft.com/office/drawing/2014/main" id="{6B51583C-4B83-0112-871D-D816A9A873C6}"/>
              </a:ext>
            </a:extLst>
          </p:cNvPr>
          <p:cNvGrpSpPr/>
          <p:nvPr userDrawn="1"/>
        </p:nvGrpSpPr>
        <p:grpSpPr>
          <a:xfrm>
            <a:off x="0" y="6201295"/>
            <a:ext cx="12192000" cy="656705"/>
            <a:chOff x="0" y="6201295"/>
            <a:chExt cx="12192000" cy="656705"/>
          </a:xfrm>
        </p:grpSpPr>
        <p:sp>
          <p:nvSpPr>
            <p:cNvPr id="8" name="Rectangle 7">
              <a:extLst>
                <a:ext uri="{FF2B5EF4-FFF2-40B4-BE49-F238E27FC236}">
                  <a16:creationId xmlns:a16="http://schemas.microsoft.com/office/drawing/2014/main" id="{D03CB773-2865-5358-478B-8C8CA47EC56E}"/>
                </a:ext>
              </a:extLst>
            </p:cNvPr>
            <p:cNvSpPr/>
            <p:nvPr userDrawn="1"/>
          </p:nvSpPr>
          <p:spPr>
            <a:xfrm>
              <a:off x="0" y="6201295"/>
              <a:ext cx="12192000" cy="6567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
              <a:extLst>
                <a:ext uri="{FF2B5EF4-FFF2-40B4-BE49-F238E27FC236}">
                  <a16:creationId xmlns:a16="http://schemas.microsoft.com/office/drawing/2014/main" id="{A844ABBF-9DDE-EA64-CC58-9C0751FD847D}"/>
                </a:ext>
              </a:extLst>
            </p:cNvPr>
            <p:cNvPicPr>
              <a:picLocks noChangeAspect="1" noChangeArrowheads="1"/>
            </p:cNvPicPr>
            <p:nvPr userDrawn="1"/>
          </p:nvPicPr>
          <p:blipFill rotWithShape="1">
            <a:blip r:embed="rId13" cstate="hqprint">
              <a:duotone>
                <a:schemeClr val="bg2">
                  <a:shade val="45000"/>
                  <a:satMod val="135000"/>
                </a:schemeClr>
                <a:prstClr val="white"/>
              </a:duotone>
              <a:extLst>
                <a:ext uri="{BEBA8EAE-BF5A-486C-A8C5-ECC9F3942E4B}">
                  <a14:imgProps xmlns:a14="http://schemas.microsoft.com/office/drawing/2010/main">
                    <a14:imgLayer r:embed="rId14">
                      <a14:imgEffect>
                        <a14:saturation sat="33000"/>
                      </a14:imgEffect>
                    </a14:imgLayer>
                  </a14:imgProps>
                </a:ext>
                <a:ext uri="{28A0092B-C50C-407E-A947-70E740481C1C}">
                  <a14:useLocalDpi xmlns:a14="http://schemas.microsoft.com/office/drawing/2010/main" val="0"/>
                </a:ext>
              </a:extLst>
            </a:blip>
            <a:srcRect l="1" r="-2028"/>
            <a:stretch/>
          </p:blipFill>
          <p:spPr bwMode="auto">
            <a:xfrm>
              <a:off x="128280" y="6254194"/>
              <a:ext cx="592978" cy="549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 name="Picture 3">
              <a:extLst>
                <a:ext uri="{FF2B5EF4-FFF2-40B4-BE49-F238E27FC236}">
                  <a16:creationId xmlns:a16="http://schemas.microsoft.com/office/drawing/2014/main" id="{200D9237-AC57-ABA6-B04C-6FBAE5600F3C}"/>
                </a:ext>
              </a:extLst>
            </p:cNvPr>
            <p:cNvPicPr>
              <a:picLocks noChangeAspect="1" noChangeArrowheads="1"/>
            </p:cNvPicPr>
            <p:nvPr userDrawn="1"/>
          </p:nvPicPr>
          <p:blipFill rotWithShape="1">
            <a:blip r:embed="rId15" cstate="hqprint">
              <a:lum bright="70000" contrast="-70000"/>
              <a:extLst>
                <a:ext uri="{BEBA8EAE-BF5A-486C-A8C5-ECC9F3942E4B}">
                  <a14:imgProps xmlns:a14="http://schemas.microsoft.com/office/drawing/2010/main">
                    <a14:imgLayer r:embed="rId16">
                      <a14:imgEffect>
                        <a14:saturation sat="400000"/>
                      </a14:imgEffect>
                    </a14:imgLayer>
                  </a14:imgProps>
                </a:ext>
                <a:ext uri="{28A0092B-C50C-407E-A947-70E740481C1C}">
                  <a14:useLocalDpi xmlns:a14="http://schemas.microsoft.com/office/drawing/2010/main" val="0"/>
                </a:ext>
              </a:extLst>
            </a:blip>
            <a:srcRect t="53392"/>
            <a:stretch/>
          </p:blipFill>
          <p:spPr bwMode="auto">
            <a:xfrm>
              <a:off x="9716366" y="6245485"/>
              <a:ext cx="2358141" cy="586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spTree>
    <p:extLst>
      <p:ext uri="{BB962C8B-B14F-4D97-AF65-F5344CB8AC3E}">
        <p14:creationId xmlns:p14="http://schemas.microsoft.com/office/powerpoint/2010/main" val="2499362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eb.microsoftstream.com/video/ee48b511-752c-4eb4-9e84-ef71ab59a6b3?referrer=https:%2F%2Furlsand.esvalabs.com%2F" TargetMode="External"/><Relationship Id="rId2" Type="http://schemas.openxmlformats.org/officeDocument/2006/relationships/slideLayout" Target="../slideLayouts/slideLayout2.xml"/><Relationship Id="rId1" Type="http://schemas.openxmlformats.org/officeDocument/2006/relationships/video" Target="https://web.microsoftstream.com/embed/video/ee48b511-752c-4eb4-9e84-ef71ab59a6b3?autoplay=false&amp;showinfo=true&amp;app=powerpoint&amp;appPlatform=win32&amp;hostCorrelationId=c6bccbcb-5814-42ba-af62-d9a8ff383de4" TargetMode="Externa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YZUiJLi7zow?feature=oembed" TargetMode="Externa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5.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2F0D3D6-87B8-F194-2B83-72ECF7FD3E55}"/>
              </a:ext>
            </a:extLst>
          </p:cNvPr>
          <p:cNvPicPr>
            <a:picLocks noChangeAspect="1" noChangeArrowheads="1"/>
          </p:cNvPicPr>
          <p:nvPr/>
        </p:nvPicPr>
        <p:blipFill rotWithShape="1">
          <a:blip r:embed="rId3" cstate="hqprint">
            <a:alphaModFix amt="35000"/>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2649"/>
          <a:stretch/>
        </p:blipFill>
        <p:spPr bwMode="auto">
          <a:xfrm>
            <a:off x="4295874" y="1418280"/>
            <a:ext cx="3600252" cy="3315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itle 1">
            <a:extLst>
              <a:ext uri="{FF2B5EF4-FFF2-40B4-BE49-F238E27FC236}">
                <a16:creationId xmlns:a16="http://schemas.microsoft.com/office/drawing/2014/main" id="{DEE066C0-35B3-8340-885B-5686BC9E64AA}"/>
              </a:ext>
            </a:extLst>
          </p:cNvPr>
          <p:cNvSpPr>
            <a:spLocks noGrp="1"/>
          </p:cNvSpPr>
          <p:nvPr>
            <p:ph type="title"/>
          </p:nvPr>
        </p:nvSpPr>
        <p:spPr>
          <a:xfrm>
            <a:off x="838200" y="2204644"/>
            <a:ext cx="10515600" cy="1742863"/>
          </a:xfrm>
        </p:spPr>
        <p:txBody>
          <a:bodyPr>
            <a:normAutofit/>
          </a:bodyPr>
          <a:lstStyle/>
          <a:p>
            <a:pPr algn="ctr"/>
            <a:r>
              <a:rPr lang="en-US" sz="5400" b="1"/>
              <a:t>Ambitious learners who are knowledgeable and literate</a:t>
            </a:r>
            <a:endParaRPr lang="en-US" sz="3200"/>
          </a:p>
        </p:txBody>
      </p:sp>
    </p:spTree>
    <p:extLst>
      <p:ext uri="{BB962C8B-B14F-4D97-AF65-F5344CB8AC3E}">
        <p14:creationId xmlns:p14="http://schemas.microsoft.com/office/powerpoint/2010/main" val="4089308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4C88934F-1EF6-4F02-8B03-F687A4DAA871}"/>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084" t="39584" b="44722"/>
          <a:stretch/>
        </p:blipFill>
        <p:spPr bwMode="auto">
          <a:xfrm rot="17663158">
            <a:off x="8652350" y="1627005"/>
            <a:ext cx="3747657" cy="6006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ilvine A4 Exercise Book Assorted Colours">
            <a:extLst>
              <a:ext uri="{FF2B5EF4-FFF2-40B4-BE49-F238E27FC236}">
                <a16:creationId xmlns:a16="http://schemas.microsoft.com/office/drawing/2014/main" id="{7D33FA8C-5D7A-4C09-9BF5-BD6BCFBFAB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8" y="1256717"/>
            <a:ext cx="3738563" cy="37385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288511D-6E8D-4AA9-AB42-87419F92E2F3}"/>
              </a:ext>
            </a:extLst>
          </p:cNvPr>
          <p:cNvSpPr txBox="1"/>
          <p:nvPr/>
        </p:nvSpPr>
        <p:spPr>
          <a:xfrm>
            <a:off x="4337314" y="5059277"/>
            <a:ext cx="3812078" cy="430887"/>
          </a:xfrm>
          <a:prstGeom prst="rect">
            <a:avLst/>
          </a:prstGeom>
          <a:solidFill>
            <a:schemeClr val="bg1"/>
          </a:solidFill>
          <a:ln>
            <a:solidFill>
              <a:schemeClr val="bg1"/>
            </a:solidFill>
          </a:ln>
        </p:spPr>
        <p:txBody>
          <a:bodyPr wrap="square" rtlCol="0">
            <a:spAutoFit/>
          </a:bodyPr>
          <a:lstStyle/>
          <a:p>
            <a:r>
              <a:rPr lang="en-GB" sz="2200"/>
              <a:t>Practice book</a:t>
            </a:r>
          </a:p>
        </p:txBody>
      </p:sp>
      <p:pic>
        <p:nvPicPr>
          <p:cNvPr id="2054" name="Picture 6" descr="Black A4 Pocket Display Book - 30 Pockets : Amazon.co.uk: Stationery &amp;amp;  Office Supplies">
            <a:extLst>
              <a:ext uri="{FF2B5EF4-FFF2-40B4-BE49-F238E27FC236}">
                <a16:creationId xmlns:a16="http://schemas.microsoft.com/office/drawing/2014/main" id="{A55ACA24-A2B0-413A-A52E-C5A6592B0D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24" y="1182051"/>
            <a:ext cx="3272999" cy="39738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F59FDB1-2921-4F24-9BC7-C4D8641EEF70}"/>
              </a:ext>
            </a:extLst>
          </p:cNvPr>
          <p:cNvSpPr txBox="1"/>
          <p:nvPr/>
        </p:nvSpPr>
        <p:spPr>
          <a:xfrm>
            <a:off x="16837" y="5091860"/>
            <a:ext cx="3812078" cy="430887"/>
          </a:xfrm>
          <a:prstGeom prst="rect">
            <a:avLst/>
          </a:prstGeom>
          <a:solidFill>
            <a:schemeClr val="bg1"/>
          </a:solidFill>
          <a:ln>
            <a:noFill/>
          </a:ln>
        </p:spPr>
        <p:txBody>
          <a:bodyPr wrap="square" rtlCol="0">
            <a:spAutoFit/>
          </a:bodyPr>
          <a:lstStyle/>
          <a:p>
            <a:pPr algn="ctr"/>
            <a:r>
              <a:rPr lang="en-GB" sz="2200"/>
              <a:t>Knowledge organiser folder</a:t>
            </a:r>
          </a:p>
        </p:txBody>
      </p:sp>
      <p:sp>
        <p:nvSpPr>
          <p:cNvPr id="11" name="Title 1">
            <a:extLst>
              <a:ext uri="{FF2B5EF4-FFF2-40B4-BE49-F238E27FC236}">
                <a16:creationId xmlns:a16="http://schemas.microsoft.com/office/drawing/2014/main" id="{14757406-8D48-7BFA-FAFD-8FD7DE2BA701}"/>
              </a:ext>
            </a:extLst>
          </p:cNvPr>
          <p:cNvSpPr>
            <a:spLocks noGrp="1"/>
          </p:cNvSpPr>
          <p:nvPr>
            <p:ph type="title"/>
          </p:nvPr>
        </p:nvSpPr>
        <p:spPr>
          <a:xfrm>
            <a:off x="985553" y="-144682"/>
            <a:ext cx="10515600" cy="1325563"/>
          </a:xfrm>
        </p:spPr>
        <p:txBody>
          <a:bodyPr>
            <a:normAutofit/>
          </a:bodyPr>
          <a:lstStyle/>
          <a:p>
            <a:pPr algn="ctr"/>
            <a:r>
              <a:rPr lang="en-GB" sz="4000" b="1"/>
              <a:t>Equipment for Self-Quizzing:</a:t>
            </a:r>
            <a:br>
              <a:rPr lang="en-GB" sz="4000" b="1"/>
            </a:br>
            <a:r>
              <a:rPr lang="en-GB" sz="4000" b="1"/>
              <a:t>Get the following in front of you</a:t>
            </a:r>
          </a:p>
        </p:txBody>
      </p:sp>
      <p:pic>
        <p:nvPicPr>
          <p:cNvPr id="1028" name="Picture 4" descr="135,708 Ruler Photos - Free &amp; Royalty-Free Stock Photos from Dreamstime">
            <a:extLst>
              <a:ext uri="{FF2B5EF4-FFF2-40B4-BE49-F238E27FC236}">
                <a16:creationId xmlns:a16="http://schemas.microsoft.com/office/drawing/2014/main" id="{72AB1395-F0D9-500D-FFE6-614CBCD683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1238" r="2960" b="39292"/>
          <a:stretch/>
        </p:blipFill>
        <p:spPr bwMode="auto">
          <a:xfrm>
            <a:off x="6004601" y="4921616"/>
            <a:ext cx="6170562" cy="8759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IC Cristal Original Ballpoint Pen">
            <a:extLst>
              <a:ext uri="{FF2B5EF4-FFF2-40B4-BE49-F238E27FC236}">
                <a16:creationId xmlns:a16="http://schemas.microsoft.com/office/drawing/2014/main" id="{4498A97F-D4A8-5309-2180-3842EFF582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299126">
            <a:off x="6995115" y="1489128"/>
            <a:ext cx="2308552" cy="230855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CE5655D-9317-462C-B50C-7E9FE166CE0F}"/>
              </a:ext>
            </a:extLst>
          </p:cNvPr>
          <p:cNvSpPr txBox="1"/>
          <p:nvPr/>
        </p:nvSpPr>
        <p:spPr>
          <a:xfrm>
            <a:off x="7900932" y="3653286"/>
            <a:ext cx="3812078" cy="769441"/>
          </a:xfrm>
          <a:prstGeom prst="rect">
            <a:avLst/>
          </a:prstGeom>
          <a:solidFill>
            <a:schemeClr val="bg1"/>
          </a:solidFill>
          <a:ln>
            <a:solidFill>
              <a:schemeClr val="bg1"/>
            </a:solidFill>
          </a:ln>
        </p:spPr>
        <p:txBody>
          <a:bodyPr wrap="square" rtlCol="0">
            <a:spAutoFit/>
          </a:bodyPr>
          <a:lstStyle/>
          <a:p>
            <a:r>
              <a:rPr lang="en-GB" sz="2200"/>
              <a:t>Black or </a:t>
            </a:r>
            <a:br>
              <a:rPr lang="en-GB" sz="2200"/>
            </a:br>
            <a:r>
              <a:rPr lang="en-GB" sz="2200"/>
              <a:t>blue pen</a:t>
            </a:r>
          </a:p>
        </p:txBody>
      </p:sp>
      <p:sp>
        <p:nvSpPr>
          <p:cNvPr id="13" name="TextBox 12">
            <a:extLst>
              <a:ext uri="{FF2B5EF4-FFF2-40B4-BE49-F238E27FC236}">
                <a16:creationId xmlns:a16="http://schemas.microsoft.com/office/drawing/2014/main" id="{FB306BF6-7C10-035F-C5EE-8A0D7214331A}"/>
              </a:ext>
            </a:extLst>
          </p:cNvPr>
          <p:cNvSpPr txBox="1"/>
          <p:nvPr/>
        </p:nvSpPr>
        <p:spPr>
          <a:xfrm>
            <a:off x="9300037" y="3490721"/>
            <a:ext cx="3812078" cy="430887"/>
          </a:xfrm>
          <a:prstGeom prst="rect">
            <a:avLst/>
          </a:prstGeom>
          <a:solidFill>
            <a:schemeClr val="bg1"/>
          </a:solidFill>
          <a:ln>
            <a:solidFill>
              <a:schemeClr val="bg1"/>
            </a:solidFill>
          </a:ln>
        </p:spPr>
        <p:txBody>
          <a:bodyPr wrap="square" rtlCol="0">
            <a:spAutoFit/>
          </a:bodyPr>
          <a:lstStyle/>
          <a:p>
            <a:r>
              <a:rPr lang="en-GB" sz="2200"/>
              <a:t>Green pen</a:t>
            </a:r>
          </a:p>
        </p:txBody>
      </p:sp>
      <p:sp>
        <p:nvSpPr>
          <p:cNvPr id="17" name="TextBox 16">
            <a:extLst>
              <a:ext uri="{FF2B5EF4-FFF2-40B4-BE49-F238E27FC236}">
                <a16:creationId xmlns:a16="http://schemas.microsoft.com/office/drawing/2014/main" id="{64001E13-405E-3B7C-8D89-FF5F77B625FB}"/>
              </a:ext>
            </a:extLst>
          </p:cNvPr>
          <p:cNvSpPr txBox="1"/>
          <p:nvPr/>
        </p:nvSpPr>
        <p:spPr>
          <a:xfrm>
            <a:off x="8620139" y="5638413"/>
            <a:ext cx="3812078" cy="430887"/>
          </a:xfrm>
          <a:prstGeom prst="rect">
            <a:avLst/>
          </a:prstGeom>
          <a:noFill/>
          <a:ln>
            <a:noFill/>
          </a:ln>
        </p:spPr>
        <p:txBody>
          <a:bodyPr wrap="square" rtlCol="0">
            <a:spAutoFit/>
          </a:bodyPr>
          <a:lstStyle/>
          <a:p>
            <a:r>
              <a:rPr lang="en-GB" sz="2200"/>
              <a:t>Ruler</a:t>
            </a:r>
          </a:p>
        </p:txBody>
      </p:sp>
    </p:spTree>
    <p:extLst>
      <p:ext uri="{BB962C8B-B14F-4D97-AF65-F5344CB8AC3E}">
        <p14:creationId xmlns:p14="http://schemas.microsoft.com/office/powerpoint/2010/main" val="100057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barn(inVertical)">
                                      <p:cBhvr>
                                        <p:cTn id="34" dur="500"/>
                                        <p:tgtEl>
                                          <p:spTgt spid="205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nodeType="with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wipe(down)">
                                      <p:cBhvr>
                                        <p:cTn id="4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3"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98490-C55F-E511-3FF1-E92B3B2B4B05}"/>
              </a:ext>
            </a:extLst>
          </p:cNvPr>
          <p:cNvSpPr>
            <a:spLocks noGrp="1"/>
          </p:cNvSpPr>
          <p:nvPr>
            <p:ph type="title"/>
          </p:nvPr>
        </p:nvSpPr>
        <p:spPr/>
        <p:txBody>
          <a:bodyPr/>
          <a:lstStyle/>
          <a:p>
            <a:r>
              <a:rPr lang="en-GB"/>
              <a:t>Year 7 Student Folders</a:t>
            </a:r>
          </a:p>
        </p:txBody>
      </p:sp>
      <p:pic>
        <p:nvPicPr>
          <p:cNvPr id="3" name="Picture 6" descr="Black A4 Pocket Display Book - 30 Pockets : Amazon.co.uk: Stationery &amp;amp;  Office Supplies">
            <a:extLst>
              <a:ext uri="{FF2B5EF4-FFF2-40B4-BE49-F238E27FC236}">
                <a16:creationId xmlns:a16="http://schemas.microsoft.com/office/drawing/2014/main" id="{3DC0F109-ED2A-5FAA-921E-B11811A669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246" y="1442097"/>
            <a:ext cx="3272999" cy="39738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B1733E-76F9-F79C-DA32-09FA8EE784AE}"/>
              </a:ext>
            </a:extLst>
          </p:cNvPr>
          <p:cNvSpPr txBox="1"/>
          <p:nvPr/>
        </p:nvSpPr>
        <p:spPr>
          <a:xfrm>
            <a:off x="4644172" y="1497627"/>
            <a:ext cx="6893169" cy="3785652"/>
          </a:xfrm>
          <a:prstGeom prst="rect">
            <a:avLst/>
          </a:prstGeom>
          <a:noFill/>
        </p:spPr>
        <p:txBody>
          <a:bodyPr wrap="square" rtlCol="0">
            <a:spAutoFit/>
          </a:bodyPr>
          <a:lstStyle/>
          <a:p>
            <a:pPr marL="342900" indent="-342900">
              <a:buFont typeface="Wingdings" panose="05000000000000000000" pitchFamily="2" charset="2"/>
              <a:buChar char="§"/>
            </a:pPr>
            <a:r>
              <a:rPr lang="en-GB" sz="2400"/>
              <a:t>Put your timetable inside the front poly pocket.</a:t>
            </a:r>
            <a:br>
              <a:rPr lang="en-GB" sz="2400"/>
            </a:br>
            <a:endParaRPr lang="en-GB" sz="2400"/>
          </a:p>
          <a:p>
            <a:pPr marL="342900" indent="-342900">
              <a:buFont typeface="Wingdings" panose="05000000000000000000" pitchFamily="2" charset="2"/>
              <a:buChar char="§"/>
            </a:pPr>
            <a:r>
              <a:rPr lang="en-GB" sz="2400"/>
              <a:t>On the reverse side of this same poly pocket, insert the map of the school. </a:t>
            </a:r>
            <a:br>
              <a:rPr lang="en-GB" sz="2400"/>
            </a:br>
            <a:endParaRPr lang="en-GB" sz="2400"/>
          </a:p>
          <a:p>
            <a:pPr marL="342900" indent="-342900">
              <a:buFont typeface="Wingdings" panose="05000000000000000000" pitchFamily="2" charset="2"/>
              <a:buChar char="§"/>
            </a:pPr>
            <a:r>
              <a:rPr lang="en-GB" sz="2400"/>
              <a:t>Write your name and tutor group at the top of your Maths knowledge organisers.</a:t>
            </a:r>
            <a:br>
              <a:rPr lang="en-GB" sz="2400"/>
            </a:br>
            <a:endParaRPr lang="en-GB" sz="2400"/>
          </a:p>
          <a:p>
            <a:pPr marL="342900" indent="-342900">
              <a:buFont typeface="Wingdings" panose="05000000000000000000" pitchFamily="2" charset="2"/>
              <a:buChar char="§"/>
            </a:pPr>
            <a:r>
              <a:rPr lang="en-GB" sz="2400"/>
              <a:t>Put the Maths knowledge organiser in the next poly pocket after your timetable and map.</a:t>
            </a:r>
          </a:p>
        </p:txBody>
      </p:sp>
    </p:spTree>
    <p:extLst>
      <p:ext uri="{BB962C8B-B14F-4D97-AF65-F5344CB8AC3E}">
        <p14:creationId xmlns:p14="http://schemas.microsoft.com/office/powerpoint/2010/main" val="3484830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98490-C55F-E511-3FF1-E92B3B2B4B05}"/>
              </a:ext>
            </a:extLst>
          </p:cNvPr>
          <p:cNvSpPr>
            <a:spLocks noGrp="1"/>
          </p:cNvSpPr>
          <p:nvPr>
            <p:ph type="title"/>
          </p:nvPr>
        </p:nvSpPr>
        <p:spPr/>
        <p:txBody>
          <a:bodyPr/>
          <a:lstStyle/>
          <a:p>
            <a:r>
              <a:rPr lang="en-GB"/>
              <a:t>Student Folders</a:t>
            </a:r>
          </a:p>
        </p:txBody>
      </p:sp>
      <p:pic>
        <p:nvPicPr>
          <p:cNvPr id="3" name="Picture 6" descr="Black A4 Pocket Display Book - 30 Pockets : Amazon.co.uk: Stationery &amp;amp;  Office Supplies">
            <a:extLst>
              <a:ext uri="{FF2B5EF4-FFF2-40B4-BE49-F238E27FC236}">
                <a16:creationId xmlns:a16="http://schemas.microsoft.com/office/drawing/2014/main" id="{3DC0F109-ED2A-5FAA-921E-B11811A669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246" y="1442097"/>
            <a:ext cx="3272999" cy="39738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B1733E-76F9-F79C-DA32-09FA8EE784AE}"/>
              </a:ext>
            </a:extLst>
          </p:cNvPr>
          <p:cNvSpPr txBox="1"/>
          <p:nvPr/>
        </p:nvSpPr>
        <p:spPr>
          <a:xfrm>
            <a:off x="4689232" y="522256"/>
            <a:ext cx="7127630" cy="4893647"/>
          </a:xfrm>
          <a:prstGeom prst="rect">
            <a:avLst/>
          </a:prstGeom>
          <a:noFill/>
        </p:spPr>
        <p:txBody>
          <a:bodyPr wrap="square" rtlCol="0">
            <a:spAutoFit/>
          </a:bodyPr>
          <a:lstStyle/>
          <a:p>
            <a:pPr marL="285750" indent="-285750">
              <a:buFont typeface="Arial" panose="020B0604020202020204" pitchFamily="34" charset="0"/>
              <a:buChar char="•"/>
            </a:pPr>
            <a:r>
              <a:rPr lang="en-GB" sz="2400"/>
              <a:t>Remove all existing Knowledge Organisers sort them into subjects.</a:t>
            </a:r>
            <a:br>
              <a:rPr lang="en-GB" sz="2400"/>
            </a:br>
            <a:endParaRPr lang="en-GB" sz="2400"/>
          </a:p>
          <a:p>
            <a:pPr marL="285750" indent="-285750">
              <a:buFont typeface="Arial" panose="020B0604020202020204" pitchFamily="34" charset="0"/>
              <a:buChar char="•"/>
            </a:pPr>
            <a:r>
              <a:rPr lang="en-GB" sz="2400"/>
              <a:t>Put your timetable inside the front poly pocket of your folder.</a:t>
            </a:r>
            <a:br>
              <a:rPr lang="en-GB" sz="2400"/>
            </a:br>
            <a:endParaRPr lang="en-GB" sz="2400"/>
          </a:p>
          <a:p>
            <a:pPr marL="285750" indent="-285750">
              <a:buFont typeface="Arial" panose="020B0604020202020204" pitchFamily="34" charset="0"/>
              <a:buChar char="•"/>
            </a:pPr>
            <a:r>
              <a:rPr lang="en-GB" sz="2400"/>
              <a:t>Put the KOs into the folder in the following order. KS3:</a:t>
            </a:r>
            <a:br>
              <a:rPr lang="en-GB" sz="2400"/>
            </a:br>
            <a:r>
              <a:rPr lang="en-GB" sz="2400"/>
              <a:t>Maths, English, Science, Spanish, History, Geography, RE, BDS, Drama, Music, Art </a:t>
            </a:r>
            <a:br>
              <a:rPr lang="en-GB" sz="2400"/>
            </a:br>
            <a:endParaRPr lang="en-GB" sz="2400"/>
          </a:p>
          <a:p>
            <a:pPr marL="285750" indent="-285750">
              <a:buFont typeface="Arial" panose="020B0604020202020204" pitchFamily="34" charset="0"/>
              <a:buChar char="•"/>
            </a:pPr>
            <a:r>
              <a:rPr lang="en-GB" sz="2400"/>
              <a:t>KS4: </a:t>
            </a:r>
            <a:br>
              <a:rPr lang="en-GB" sz="2400"/>
            </a:br>
            <a:r>
              <a:rPr lang="en-GB" sz="2400"/>
              <a:t>Maths, English, Science, Option A, Option B, Option C.</a:t>
            </a:r>
          </a:p>
          <a:p>
            <a:pPr marL="285750" indent="-285750">
              <a:buFont typeface="Arial" panose="020B0604020202020204" pitchFamily="34" charset="0"/>
              <a:buChar char="•"/>
            </a:pPr>
            <a:endParaRPr lang="en-GB" sz="2400"/>
          </a:p>
        </p:txBody>
      </p:sp>
    </p:spTree>
    <p:extLst>
      <p:ext uri="{BB962C8B-B14F-4D97-AF65-F5344CB8AC3E}">
        <p14:creationId xmlns:p14="http://schemas.microsoft.com/office/powerpoint/2010/main" val="81119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Silvine A4 Exercise Book Assorted Colours">
            <a:extLst>
              <a:ext uri="{FF2B5EF4-FFF2-40B4-BE49-F238E27FC236}">
                <a16:creationId xmlns:a16="http://schemas.microsoft.com/office/drawing/2014/main" id="{FFC02170-B360-4CA5-A9E8-2DC8ED71DC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129" t="12397" r="24969" b="60491"/>
          <a:stretch/>
        </p:blipFill>
        <p:spPr bwMode="auto">
          <a:xfrm>
            <a:off x="2641502" y="1831198"/>
            <a:ext cx="5734766" cy="33872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0BDBD4B-BF73-4BD5-A3B4-1298050A254E}"/>
              </a:ext>
            </a:extLst>
          </p:cNvPr>
          <p:cNvSpPr txBox="1"/>
          <p:nvPr/>
        </p:nvSpPr>
        <p:spPr>
          <a:xfrm>
            <a:off x="7400540" y="2440655"/>
            <a:ext cx="3401291" cy="430887"/>
          </a:xfrm>
          <a:prstGeom prst="rect">
            <a:avLst/>
          </a:prstGeom>
          <a:solidFill>
            <a:schemeClr val="bg1"/>
          </a:solidFill>
          <a:ln>
            <a:solidFill>
              <a:schemeClr val="tx1"/>
            </a:solidFill>
          </a:ln>
        </p:spPr>
        <p:txBody>
          <a:bodyPr wrap="square" rtlCol="0">
            <a:spAutoFit/>
          </a:bodyPr>
          <a:lstStyle/>
          <a:p>
            <a:pPr algn="ctr"/>
            <a:r>
              <a:rPr lang="en-GB" sz="2200" b="1"/>
              <a:t>Your full name</a:t>
            </a:r>
          </a:p>
        </p:txBody>
      </p:sp>
      <p:cxnSp>
        <p:nvCxnSpPr>
          <p:cNvPr id="6" name="Straight Connector 5">
            <a:extLst>
              <a:ext uri="{FF2B5EF4-FFF2-40B4-BE49-F238E27FC236}">
                <a16:creationId xmlns:a16="http://schemas.microsoft.com/office/drawing/2014/main" id="{420F50EE-63A5-45E9-91E5-A9E4D3342D28}"/>
              </a:ext>
            </a:extLst>
          </p:cNvPr>
          <p:cNvCxnSpPr>
            <a:stCxn id="2" idx="1"/>
          </p:cNvCxnSpPr>
          <p:nvPr/>
        </p:nvCxnSpPr>
        <p:spPr>
          <a:xfrm flipH="1">
            <a:off x="6384916" y="2656099"/>
            <a:ext cx="1015624" cy="215443"/>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F18B100E-BBE1-4585-9129-84A9DB6967CC}"/>
              </a:ext>
            </a:extLst>
          </p:cNvPr>
          <p:cNvSpPr txBox="1"/>
          <p:nvPr/>
        </p:nvSpPr>
        <p:spPr>
          <a:xfrm>
            <a:off x="7380592" y="2961041"/>
            <a:ext cx="3401291" cy="430887"/>
          </a:xfrm>
          <a:prstGeom prst="rect">
            <a:avLst/>
          </a:prstGeom>
          <a:solidFill>
            <a:schemeClr val="bg1"/>
          </a:solidFill>
          <a:ln>
            <a:solidFill>
              <a:schemeClr val="tx1"/>
            </a:solidFill>
          </a:ln>
        </p:spPr>
        <p:txBody>
          <a:bodyPr wrap="square" rtlCol="0">
            <a:spAutoFit/>
          </a:bodyPr>
          <a:lstStyle/>
          <a:p>
            <a:pPr algn="ctr"/>
            <a:r>
              <a:rPr lang="en-GB" sz="2200" b="1"/>
              <a:t>Your tutor group </a:t>
            </a:r>
          </a:p>
        </p:txBody>
      </p:sp>
      <p:cxnSp>
        <p:nvCxnSpPr>
          <p:cNvPr id="16" name="Straight Connector 15">
            <a:extLst>
              <a:ext uri="{FF2B5EF4-FFF2-40B4-BE49-F238E27FC236}">
                <a16:creationId xmlns:a16="http://schemas.microsoft.com/office/drawing/2014/main" id="{DB144087-8CFE-451C-8284-D8C1DC42B4E0}"/>
              </a:ext>
            </a:extLst>
          </p:cNvPr>
          <p:cNvCxnSpPr>
            <a:cxnSpLocks/>
            <a:stCxn id="15" idx="1"/>
          </p:cNvCxnSpPr>
          <p:nvPr/>
        </p:nvCxnSpPr>
        <p:spPr>
          <a:xfrm flipH="1">
            <a:off x="6260508" y="3176485"/>
            <a:ext cx="1120084" cy="101192"/>
          </a:xfrm>
          <a:prstGeom prst="line">
            <a:avLst/>
          </a:prstGeom>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F68A7050-7186-4B62-8AC9-85CFE2EC9907}"/>
              </a:ext>
            </a:extLst>
          </p:cNvPr>
          <p:cNvSpPr txBox="1"/>
          <p:nvPr/>
        </p:nvSpPr>
        <p:spPr>
          <a:xfrm>
            <a:off x="7380592" y="3582619"/>
            <a:ext cx="3401291" cy="430887"/>
          </a:xfrm>
          <a:prstGeom prst="rect">
            <a:avLst/>
          </a:prstGeom>
          <a:solidFill>
            <a:schemeClr val="bg1"/>
          </a:solidFill>
          <a:ln>
            <a:solidFill>
              <a:schemeClr val="tx1"/>
            </a:solidFill>
          </a:ln>
        </p:spPr>
        <p:txBody>
          <a:bodyPr wrap="square" rtlCol="0">
            <a:spAutoFit/>
          </a:bodyPr>
          <a:lstStyle/>
          <a:p>
            <a:pPr algn="ctr"/>
            <a:r>
              <a:rPr lang="en-GB" sz="2200" b="1"/>
              <a:t>Practice Book</a:t>
            </a:r>
          </a:p>
        </p:txBody>
      </p:sp>
      <p:cxnSp>
        <p:nvCxnSpPr>
          <p:cNvPr id="18" name="Straight Connector 17">
            <a:extLst>
              <a:ext uri="{FF2B5EF4-FFF2-40B4-BE49-F238E27FC236}">
                <a16:creationId xmlns:a16="http://schemas.microsoft.com/office/drawing/2014/main" id="{A968FF7B-8679-4EFC-AE07-4EF28429EBE6}"/>
              </a:ext>
            </a:extLst>
          </p:cNvPr>
          <p:cNvCxnSpPr>
            <a:cxnSpLocks/>
          </p:cNvCxnSpPr>
          <p:nvPr/>
        </p:nvCxnSpPr>
        <p:spPr>
          <a:xfrm flipH="1" flipV="1">
            <a:off x="6304051" y="3607372"/>
            <a:ext cx="1076541" cy="234791"/>
          </a:xfrm>
          <a:prstGeom prst="line">
            <a:avLst/>
          </a:prstGeom>
        </p:spPr>
        <p:style>
          <a:lnRef idx="1">
            <a:schemeClr val="dk1"/>
          </a:lnRef>
          <a:fillRef idx="0">
            <a:schemeClr val="dk1"/>
          </a:fillRef>
          <a:effectRef idx="0">
            <a:schemeClr val="dk1"/>
          </a:effectRef>
          <a:fontRef idx="minor">
            <a:schemeClr val="tx1"/>
          </a:fontRef>
        </p:style>
      </p:cxnSp>
      <p:sp>
        <p:nvSpPr>
          <p:cNvPr id="12" name="Title 1">
            <a:extLst>
              <a:ext uri="{FF2B5EF4-FFF2-40B4-BE49-F238E27FC236}">
                <a16:creationId xmlns:a16="http://schemas.microsoft.com/office/drawing/2014/main" id="{AB5138EA-2D8E-C0E3-6D6B-DF43EC906A4E}"/>
              </a:ext>
            </a:extLst>
          </p:cNvPr>
          <p:cNvSpPr>
            <a:spLocks noGrp="1"/>
          </p:cNvSpPr>
          <p:nvPr>
            <p:ph type="title"/>
          </p:nvPr>
        </p:nvSpPr>
        <p:spPr>
          <a:xfrm>
            <a:off x="838200" y="365125"/>
            <a:ext cx="10515600" cy="886159"/>
          </a:xfrm>
        </p:spPr>
        <p:txBody>
          <a:bodyPr/>
          <a:lstStyle/>
          <a:p>
            <a:r>
              <a:rPr lang="en-GB" dirty="0"/>
              <a:t>Practice Books: Front Cover</a:t>
            </a:r>
          </a:p>
        </p:txBody>
      </p:sp>
    </p:spTree>
    <p:extLst>
      <p:ext uri="{BB962C8B-B14F-4D97-AF65-F5344CB8AC3E}">
        <p14:creationId xmlns:p14="http://schemas.microsoft.com/office/powerpoint/2010/main" val="3003986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02EFC7-2E83-42D7-8DA7-C3AFE83C9125}"/>
              </a:ext>
            </a:extLst>
          </p:cNvPr>
          <p:cNvSpPr/>
          <p:nvPr/>
        </p:nvSpPr>
        <p:spPr>
          <a:xfrm>
            <a:off x="-37488" y="6210011"/>
            <a:ext cx="12229488" cy="65670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1E7745C-8E7B-46FB-9724-06ED2972B86A}"/>
              </a:ext>
            </a:extLst>
          </p:cNvPr>
          <p:cNvPicPr>
            <a:picLocks noChangeAspect="1"/>
          </p:cNvPicPr>
          <p:nvPr/>
        </p:nvPicPr>
        <p:blipFill rotWithShape="1">
          <a:blip r:embed="rId3"/>
          <a:srcRect r="1262" b="6101"/>
          <a:stretch/>
        </p:blipFill>
        <p:spPr>
          <a:xfrm>
            <a:off x="6503130" y="-38790"/>
            <a:ext cx="5319750" cy="6858000"/>
          </a:xfrm>
          <a:prstGeom prst="rect">
            <a:avLst/>
          </a:prstGeom>
        </p:spPr>
      </p:pic>
      <p:sp>
        <p:nvSpPr>
          <p:cNvPr id="6" name="Content Placeholder 2">
            <a:extLst>
              <a:ext uri="{FF2B5EF4-FFF2-40B4-BE49-F238E27FC236}">
                <a16:creationId xmlns:a16="http://schemas.microsoft.com/office/drawing/2014/main" id="{71E27079-6EF2-4620-8E91-B1AB4CA4E72C}"/>
              </a:ext>
            </a:extLst>
          </p:cNvPr>
          <p:cNvSpPr txBox="1">
            <a:spLocks/>
          </p:cNvSpPr>
          <p:nvPr/>
        </p:nvSpPr>
        <p:spPr>
          <a:xfrm>
            <a:off x="437784" y="1381617"/>
            <a:ext cx="5820495" cy="482839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This poster shows the expectations of quality and presentation in your practice book. </a:t>
            </a:r>
            <a:br>
              <a:rPr lang="en-GB" dirty="0"/>
            </a:br>
            <a:endParaRPr lang="en-GB" dirty="0"/>
          </a:p>
          <a:p>
            <a:r>
              <a:rPr lang="en-GB" dirty="0"/>
              <a:t>If your home learning does meet these standards and is handed in on time, you will receive an R1 point. </a:t>
            </a:r>
          </a:p>
          <a:p>
            <a:endParaRPr lang="en-GB" dirty="0"/>
          </a:p>
          <a:p>
            <a:r>
              <a:rPr lang="en-GB" dirty="0"/>
              <a:t>If your home learning does not meet the standards shown on the poster, you will be asked to do it again. </a:t>
            </a:r>
            <a:br>
              <a:rPr lang="en-GB" dirty="0"/>
            </a:br>
            <a:endParaRPr lang="en-GB" dirty="0"/>
          </a:p>
          <a:p>
            <a:endParaRPr lang="en-GB" dirty="0"/>
          </a:p>
          <a:p>
            <a:endParaRPr lang="en-GB" dirty="0"/>
          </a:p>
          <a:p>
            <a:endParaRPr lang="en-GB" dirty="0"/>
          </a:p>
        </p:txBody>
      </p:sp>
      <p:sp>
        <p:nvSpPr>
          <p:cNvPr id="8" name="Title 1">
            <a:extLst>
              <a:ext uri="{FF2B5EF4-FFF2-40B4-BE49-F238E27FC236}">
                <a16:creationId xmlns:a16="http://schemas.microsoft.com/office/drawing/2014/main" id="{DF822215-9C74-E3ED-CDE7-398FEEAD422A}"/>
              </a:ext>
            </a:extLst>
          </p:cNvPr>
          <p:cNvSpPr>
            <a:spLocks noGrp="1"/>
          </p:cNvSpPr>
          <p:nvPr>
            <p:ph type="title"/>
          </p:nvPr>
        </p:nvSpPr>
        <p:spPr>
          <a:xfrm>
            <a:off x="437784" y="281832"/>
            <a:ext cx="10515600" cy="886159"/>
          </a:xfrm>
        </p:spPr>
        <p:txBody>
          <a:bodyPr/>
          <a:lstStyle/>
          <a:p>
            <a:r>
              <a:rPr lang="en-GB"/>
              <a:t>Practice Books</a:t>
            </a:r>
          </a:p>
        </p:txBody>
      </p:sp>
    </p:spTree>
    <p:extLst>
      <p:ext uri="{BB962C8B-B14F-4D97-AF65-F5344CB8AC3E}">
        <p14:creationId xmlns:p14="http://schemas.microsoft.com/office/powerpoint/2010/main" val="1011516229"/>
      </p:ext>
    </p:extLst>
  </p:cSld>
  <p:clrMapOvr>
    <a:masterClrMapping/>
  </p:clrMapOvr>
  <mc:AlternateContent xmlns:mc="http://schemas.openxmlformats.org/markup-compatibility/2006">
    <mc:Choice xmlns:p14="http://schemas.microsoft.com/office/powerpoint/2010/main" Requires="p14">
      <p:transition spd="slow" p14:dur="2000" advTm="54739"/>
    </mc:Choice>
    <mc:Fallback>
      <p:transition spd="slow" advTm="5473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C6C5B-F337-8CA2-34B3-6A3B402619F2}"/>
              </a:ext>
            </a:extLst>
          </p:cNvPr>
          <p:cNvSpPr>
            <a:spLocks noGrp="1"/>
          </p:cNvSpPr>
          <p:nvPr>
            <p:ph type="title"/>
          </p:nvPr>
        </p:nvSpPr>
        <p:spPr>
          <a:xfrm>
            <a:off x="375745" y="-94590"/>
            <a:ext cx="10515600" cy="886159"/>
          </a:xfrm>
        </p:spPr>
        <p:txBody>
          <a:bodyPr/>
          <a:lstStyle/>
          <a:p>
            <a:r>
              <a:rPr lang="en-GB"/>
              <a:t>Self-Quizzing Masterclass: Video</a:t>
            </a:r>
          </a:p>
        </p:txBody>
      </p:sp>
      <p:sp>
        <p:nvSpPr>
          <p:cNvPr id="5" name="TextBox 4">
            <a:extLst>
              <a:ext uri="{FF2B5EF4-FFF2-40B4-BE49-F238E27FC236}">
                <a16:creationId xmlns:a16="http://schemas.microsoft.com/office/drawing/2014/main" id="{18DC033C-344B-6779-E29D-0EF5D8FF32F4}"/>
              </a:ext>
            </a:extLst>
          </p:cNvPr>
          <p:cNvSpPr txBox="1"/>
          <p:nvPr/>
        </p:nvSpPr>
        <p:spPr>
          <a:xfrm>
            <a:off x="3048000" y="3108462"/>
            <a:ext cx="7136524" cy="1015663"/>
          </a:xfrm>
          <a:prstGeom prst="rect">
            <a:avLst/>
          </a:prstGeom>
          <a:noFill/>
        </p:spPr>
        <p:txBody>
          <a:bodyPr wrap="square">
            <a:spAutoFit/>
          </a:bodyPr>
          <a:lstStyle/>
          <a:p>
            <a:r>
              <a:rPr lang="en-GB" sz="3000">
                <a:hlinkClick r:id="rId3"/>
              </a:rPr>
              <a:t>Watch 'Stanchester Academy Self Quizzing Video' | Microsoft Stream</a:t>
            </a:r>
            <a:r>
              <a:rPr lang="en-GB" sz="3000"/>
              <a:t> </a:t>
            </a:r>
          </a:p>
        </p:txBody>
      </p:sp>
      <p:pic>
        <p:nvPicPr>
          <p:cNvPr id="6" name="Online Media 5">
            <a:hlinkClick r:id="" action="ppaction://media"/>
            <a:extLst>
              <a:ext uri="{FF2B5EF4-FFF2-40B4-BE49-F238E27FC236}">
                <a16:creationId xmlns:a16="http://schemas.microsoft.com/office/drawing/2014/main" id="{934071C1-88A9-2F70-754C-4502358B9AC4}"/>
              </a:ext>
            </a:extLst>
          </p:cNvPr>
          <p:cNvPicPr>
            <a:picLocks noRot="1" noChangeAspect="1"/>
          </p:cNvPicPr>
          <p:nvPr>
            <a:videoFile r:link="rId1"/>
          </p:nvPr>
        </p:nvPicPr>
        <p:blipFill>
          <a:blip r:embed="rId4"/>
          <a:stretch>
            <a:fillRect/>
          </a:stretch>
        </p:blipFill>
        <p:spPr>
          <a:xfrm>
            <a:off x="1300655" y="768568"/>
            <a:ext cx="9459311" cy="5320863"/>
          </a:xfrm>
          <a:prstGeom prst="rect">
            <a:avLst/>
          </a:prstGeom>
          <a:ln>
            <a:solidFill>
              <a:schemeClr val="tx1"/>
            </a:solidFill>
          </a:ln>
        </p:spPr>
      </p:pic>
    </p:spTree>
    <p:extLst>
      <p:ext uri="{BB962C8B-B14F-4D97-AF65-F5344CB8AC3E}">
        <p14:creationId xmlns:p14="http://schemas.microsoft.com/office/powerpoint/2010/main" val="425457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C6C5B-F337-8CA2-34B3-6A3B402619F2}"/>
              </a:ext>
            </a:extLst>
          </p:cNvPr>
          <p:cNvSpPr>
            <a:spLocks noGrp="1"/>
          </p:cNvSpPr>
          <p:nvPr>
            <p:ph type="title"/>
          </p:nvPr>
        </p:nvSpPr>
        <p:spPr>
          <a:xfrm>
            <a:off x="375745" y="-94590"/>
            <a:ext cx="10515600" cy="886159"/>
          </a:xfrm>
        </p:spPr>
        <p:txBody>
          <a:bodyPr/>
          <a:lstStyle/>
          <a:p>
            <a:r>
              <a:rPr lang="en-GB"/>
              <a:t>Practice Time</a:t>
            </a:r>
          </a:p>
        </p:txBody>
      </p:sp>
      <p:sp>
        <p:nvSpPr>
          <p:cNvPr id="3" name="TextBox 2">
            <a:extLst>
              <a:ext uri="{FF2B5EF4-FFF2-40B4-BE49-F238E27FC236}">
                <a16:creationId xmlns:a16="http://schemas.microsoft.com/office/drawing/2014/main" id="{B1AE90AD-754B-F403-747E-AFBB73D165E0}"/>
              </a:ext>
            </a:extLst>
          </p:cNvPr>
          <p:cNvSpPr txBox="1"/>
          <p:nvPr/>
        </p:nvSpPr>
        <p:spPr>
          <a:xfrm>
            <a:off x="375745" y="644424"/>
            <a:ext cx="11204027" cy="5047536"/>
          </a:xfrm>
          <a:prstGeom prst="rect">
            <a:avLst/>
          </a:prstGeom>
          <a:noFill/>
        </p:spPr>
        <p:txBody>
          <a:bodyPr wrap="square" lIns="91440" tIns="45720" rIns="91440" bIns="45720" rtlCol="0" anchor="t">
            <a:spAutoFit/>
          </a:bodyPr>
          <a:lstStyle/>
          <a:p>
            <a:endParaRPr lang="en-GB" sz="2300" dirty="0"/>
          </a:p>
          <a:p>
            <a:pPr marL="285750" indent="-285750">
              <a:buFont typeface="Arial" panose="020B0604020202020204" pitchFamily="34" charset="0"/>
              <a:buChar char="•"/>
            </a:pPr>
            <a:r>
              <a:rPr lang="en-GB" sz="2300" dirty="0"/>
              <a:t>Practice the self quizzing process as shown in the video using a knowledge organiser:</a:t>
            </a:r>
            <a:br>
              <a:rPr lang="en-GB" sz="2300" dirty="0"/>
            </a:br>
            <a:br>
              <a:rPr lang="en-GB" sz="2300" dirty="0"/>
            </a:br>
            <a:r>
              <a:rPr lang="en-GB" sz="2300" dirty="0"/>
              <a:t>1. Make sure you have the equipment needed. Date and title neatly underlined.</a:t>
            </a:r>
            <a:br>
              <a:rPr lang="en-GB" sz="2300" dirty="0"/>
            </a:br>
            <a:br>
              <a:rPr lang="en-GB" sz="2300" dirty="0"/>
            </a:br>
            <a:r>
              <a:rPr lang="en-GB" sz="2300" dirty="0"/>
              <a:t>2. Choose ONE chunk at a time to learn. Look and read it quietly aloud 3-4 times.</a:t>
            </a:r>
            <a:br>
              <a:rPr lang="en-GB" sz="2300" dirty="0"/>
            </a:br>
            <a:br>
              <a:rPr lang="en-GB" sz="2300" dirty="0"/>
            </a:br>
            <a:r>
              <a:rPr lang="en-GB" sz="2300" dirty="0"/>
              <a:t>3. Cover</a:t>
            </a:r>
            <a:br>
              <a:rPr lang="en-GB" sz="2300" b="1" u="sng" dirty="0"/>
            </a:br>
            <a:br>
              <a:rPr lang="en-GB" sz="2300" b="1" u="sng" dirty="0"/>
            </a:br>
            <a:r>
              <a:rPr lang="en-GB" sz="2300" dirty="0"/>
              <a:t>4. Write what you can remember</a:t>
            </a:r>
            <a:br>
              <a:rPr lang="en-GB" sz="2300" dirty="0"/>
            </a:br>
            <a:br>
              <a:rPr lang="en-GB" sz="2300" dirty="0"/>
            </a:br>
            <a:r>
              <a:rPr lang="en-GB" sz="2300" dirty="0"/>
              <a:t>5. Check using a green pen – tick every correct word and make corrections</a:t>
            </a:r>
            <a:br>
              <a:rPr lang="en-GB" sz="2300" dirty="0"/>
            </a:br>
            <a:br>
              <a:rPr lang="en-GB" sz="2300" dirty="0"/>
            </a:br>
            <a:r>
              <a:rPr lang="en-GB" sz="2300" dirty="0"/>
              <a:t>6. Repeat</a:t>
            </a:r>
          </a:p>
        </p:txBody>
      </p:sp>
    </p:spTree>
    <p:extLst>
      <p:ext uri="{BB962C8B-B14F-4D97-AF65-F5344CB8AC3E}">
        <p14:creationId xmlns:p14="http://schemas.microsoft.com/office/powerpoint/2010/main" val="280517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48AC-A23B-46C3-57CE-64006B594537}"/>
              </a:ext>
            </a:extLst>
          </p:cNvPr>
          <p:cNvSpPr>
            <a:spLocks noGrp="1"/>
          </p:cNvSpPr>
          <p:nvPr>
            <p:ph type="title"/>
          </p:nvPr>
        </p:nvSpPr>
        <p:spPr>
          <a:xfrm>
            <a:off x="838200" y="266166"/>
            <a:ext cx="10515600" cy="886159"/>
          </a:xfrm>
        </p:spPr>
        <p:txBody>
          <a:bodyPr/>
          <a:lstStyle/>
          <a:p>
            <a:pPr algn="ctr"/>
            <a:r>
              <a:rPr lang="en-GB"/>
              <a:t>Knowledge: How Do We Learn?</a:t>
            </a:r>
          </a:p>
        </p:txBody>
      </p:sp>
      <p:pic>
        <p:nvPicPr>
          <p:cNvPr id="1026" name="Picture 2" descr="The Power and Pitfalls of Brain-Based Learning Programs | Psychology Today  New Zealand">
            <a:extLst>
              <a:ext uri="{FF2B5EF4-FFF2-40B4-BE49-F238E27FC236}">
                <a16:creationId xmlns:a16="http://schemas.microsoft.com/office/drawing/2014/main" id="{93D3AD19-0677-508A-90C6-18CE99B77B6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85" b="5389"/>
          <a:stretch/>
        </p:blipFill>
        <p:spPr bwMode="auto">
          <a:xfrm>
            <a:off x="4489938" y="1275955"/>
            <a:ext cx="3212124" cy="4306089"/>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D1A4A75E-64C4-3D92-1797-2411E796E5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5910592"/>
      </p:ext>
    </p:extLst>
  </p:cSld>
  <p:clrMapOvr>
    <a:masterClrMapping/>
  </p:clrMapOvr>
  <mc:AlternateContent xmlns:mc="http://schemas.openxmlformats.org/markup-compatibility/2006">
    <mc:Choice xmlns:p14="http://schemas.microsoft.com/office/powerpoint/2010/main" Requires="p14">
      <p:transition spd="slow" p14:dur="2000" advTm="20145"/>
    </mc:Choice>
    <mc:Fallback>
      <p:transition spd="slow" advTm="20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962A-9608-F691-63E1-E4171D948896}"/>
              </a:ext>
            </a:extLst>
          </p:cNvPr>
          <p:cNvSpPr>
            <a:spLocks noGrp="1"/>
          </p:cNvSpPr>
          <p:nvPr>
            <p:ph type="title"/>
          </p:nvPr>
        </p:nvSpPr>
        <p:spPr/>
        <p:txBody>
          <a:bodyPr/>
          <a:lstStyle/>
          <a:p>
            <a:r>
              <a:rPr lang="en-GB"/>
              <a:t>Working Memory: An Introduction</a:t>
            </a:r>
          </a:p>
        </p:txBody>
      </p:sp>
      <p:sp>
        <p:nvSpPr>
          <p:cNvPr id="3" name="Content Placeholder 2">
            <a:extLst>
              <a:ext uri="{FF2B5EF4-FFF2-40B4-BE49-F238E27FC236}">
                <a16:creationId xmlns:a16="http://schemas.microsoft.com/office/drawing/2014/main" id="{A21CDC07-F976-FEE3-2A09-AE5E062C5BD7}"/>
              </a:ext>
            </a:extLst>
          </p:cNvPr>
          <p:cNvSpPr>
            <a:spLocks noGrp="1"/>
          </p:cNvSpPr>
          <p:nvPr>
            <p:ph idx="1"/>
          </p:nvPr>
        </p:nvSpPr>
        <p:spPr>
          <a:xfrm>
            <a:off x="808892" y="1834444"/>
            <a:ext cx="10515600" cy="4658431"/>
          </a:xfrm>
        </p:spPr>
        <p:txBody>
          <a:bodyPr>
            <a:normAutofit/>
          </a:bodyPr>
          <a:lstStyle/>
          <a:p>
            <a:pPr>
              <a:buFont typeface="Wingdings" panose="05000000000000000000" pitchFamily="2" charset="2"/>
              <a:buChar char="§"/>
            </a:pPr>
            <a:r>
              <a:rPr lang="en-GB" sz="3200"/>
              <a:t>Watch the video on the next slide.</a:t>
            </a:r>
            <a:br>
              <a:rPr lang="en-GB" sz="3200"/>
            </a:br>
            <a:endParaRPr lang="en-GB" sz="3200"/>
          </a:p>
          <a:p>
            <a:pPr>
              <a:buFont typeface="Wingdings" panose="05000000000000000000" pitchFamily="2" charset="2"/>
              <a:buChar char="§"/>
            </a:pPr>
            <a:r>
              <a:rPr lang="en-GB" sz="3200"/>
              <a:t>Don’t write anything down as you watch.</a:t>
            </a:r>
            <a:br>
              <a:rPr lang="en-GB" sz="3200"/>
            </a:br>
            <a:endParaRPr lang="en-GB" sz="3200"/>
          </a:p>
          <a:p>
            <a:pPr>
              <a:buFont typeface="Wingdings" panose="05000000000000000000" pitchFamily="2" charset="2"/>
              <a:buChar char="§"/>
            </a:pPr>
            <a:r>
              <a:rPr lang="en-GB" sz="3200"/>
              <a:t>Just rely on your “working” memory.</a:t>
            </a:r>
          </a:p>
        </p:txBody>
      </p:sp>
      <p:pic>
        <p:nvPicPr>
          <p:cNvPr id="5" name="Audio 4">
            <a:hlinkClick r:id="" action="ppaction://media"/>
            <a:extLst>
              <a:ext uri="{FF2B5EF4-FFF2-40B4-BE49-F238E27FC236}">
                <a16:creationId xmlns:a16="http://schemas.microsoft.com/office/drawing/2014/main" id="{5380A331-144B-A887-1EE1-43C572C586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87935224"/>
      </p:ext>
    </p:extLst>
  </p:cSld>
  <p:clrMapOvr>
    <a:masterClrMapping/>
  </p:clrMapOvr>
  <mc:AlternateContent xmlns:mc="http://schemas.openxmlformats.org/markup-compatibility/2006">
    <mc:Choice xmlns:p14="http://schemas.microsoft.com/office/powerpoint/2010/main" Requires="p14">
      <p:transition spd="slow" p14:dur="2000" advTm="24405"/>
    </mc:Choice>
    <mc:Fallback>
      <p:transition spd="slow" advTm="24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008C7-76E4-2F72-32E1-8C040F5E263E}"/>
              </a:ext>
            </a:extLst>
          </p:cNvPr>
          <p:cNvSpPr>
            <a:spLocks noGrp="1"/>
          </p:cNvSpPr>
          <p:nvPr>
            <p:ph type="title"/>
          </p:nvPr>
        </p:nvSpPr>
        <p:spPr/>
        <p:txBody>
          <a:bodyPr/>
          <a:lstStyle/>
          <a:p>
            <a:endParaRPr lang="en-GB"/>
          </a:p>
        </p:txBody>
      </p:sp>
      <p:pic>
        <p:nvPicPr>
          <p:cNvPr id="4" name="Online Media 4" title="Memory Test : How Good is Your Memory? A 2-Minute Test">
            <a:hlinkClick r:id="" action="ppaction://media"/>
            <a:extLst>
              <a:ext uri="{FF2B5EF4-FFF2-40B4-BE49-F238E27FC236}">
                <a16:creationId xmlns:a16="http://schemas.microsoft.com/office/drawing/2014/main" id="{CCED159E-1B6A-7D01-BA62-44475B8DF25F}"/>
              </a:ext>
            </a:extLst>
          </p:cNvPr>
          <p:cNvPicPr>
            <a:picLocks noRot="1" noChangeAspect="1"/>
          </p:cNvPicPr>
          <p:nvPr>
            <a:videoFile r:link="rId1"/>
          </p:nvPr>
        </p:nvPicPr>
        <p:blipFill>
          <a:blip r:embed="rId3"/>
          <a:stretch>
            <a:fillRect/>
          </a:stretch>
        </p:blipFill>
        <p:spPr>
          <a:xfrm>
            <a:off x="453696" y="190416"/>
            <a:ext cx="9962056" cy="5628562"/>
          </a:xfrm>
          <a:prstGeom prst="rect">
            <a:avLst/>
          </a:prstGeom>
        </p:spPr>
      </p:pic>
    </p:spTree>
    <p:extLst>
      <p:ext uri="{BB962C8B-B14F-4D97-AF65-F5344CB8AC3E}">
        <p14:creationId xmlns:p14="http://schemas.microsoft.com/office/powerpoint/2010/main" val="298557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741" y="231510"/>
            <a:ext cx="3808268" cy="5504688"/>
          </a:xfrm>
        </p:spPr>
        <p:txBody>
          <a:bodyPr>
            <a:normAutofit/>
          </a:bodyPr>
          <a:lstStyle/>
          <a:p>
            <a:r>
              <a:rPr lang="en-GB" b="1"/>
              <a:t>There are three steps to making memories:</a:t>
            </a:r>
          </a:p>
        </p:txBody>
      </p:sp>
      <p:graphicFrame>
        <p:nvGraphicFramePr>
          <p:cNvPr id="6" name="Content Placeholder 2">
            <a:extLst>
              <a:ext uri="{FF2B5EF4-FFF2-40B4-BE49-F238E27FC236}">
                <a16:creationId xmlns:a16="http://schemas.microsoft.com/office/drawing/2014/main" id="{6A80647D-F817-4513-9DC2-1AF633E6CE05}"/>
              </a:ext>
            </a:extLst>
          </p:cNvPr>
          <p:cNvGraphicFramePr>
            <a:graphicFrameLocks noGrp="1"/>
          </p:cNvGraphicFramePr>
          <p:nvPr>
            <p:ph idx="1"/>
            <p:extLst>
              <p:ext uri="{D42A27DB-BD31-4B8C-83A1-F6EECF244321}">
                <p14:modId xmlns:p14="http://schemas.microsoft.com/office/powerpoint/2010/main" val="3116961775"/>
              </p:ext>
            </p:extLst>
          </p:nvPr>
        </p:nvGraphicFramePr>
        <p:xfrm>
          <a:off x="5102860" y="231510"/>
          <a:ext cx="6263640" cy="56280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010CD13C-8276-AB41-F110-01FD717757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42767327"/>
      </p:ext>
    </p:extLst>
  </p:cSld>
  <p:clrMapOvr>
    <a:masterClrMapping/>
  </p:clrMapOvr>
  <mc:AlternateContent xmlns:mc="http://schemas.openxmlformats.org/markup-compatibility/2006">
    <mc:Choice xmlns:p14="http://schemas.microsoft.com/office/powerpoint/2010/main" Requires="p14">
      <p:transition spd="slow" p14:dur="2000" advTm="73435"/>
    </mc:Choice>
    <mc:Fallback>
      <p:transition spd="slow" advTm="73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r="19543" b="3497"/>
          <a:stretch/>
        </p:blipFill>
        <p:spPr>
          <a:xfrm>
            <a:off x="1216102" y="0"/>
            <a:ext cx="9087025" cy="6115485"/>
          </a:xfrm>
          <a:prstGeom prst="rect">
            <a:avLst/>
          </a:prstGeom>
        </p:spPr>
      </p:pic>
      <p:pic>
        <p:nvPicPr>
          <p:cNvPr id="2" name="Audio 1">
            <a:hlinkClick r:id="" action="ppaction://media"/>
            <a:extLst>
              <a:ext uri="{FF2B5EF4-FFF2-40B4-BE49-F238E27FC236}">
                <a16:creationId xmlns:a16="http://schemas.microsoft.com/office/drawing/2014/main" id="{106E0BFC-EA34-4DCD-A7FE-5F4BCD8E75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40966" y="5355021"/>
            <a:ext cx="645948" cy="645948"/>
          </a:xfrm>
          <a:prstGeom prst="rect">
            <a:avLst/>
          </a:prstGeom>
        </p:spPr>
      </p:pic>
    </p:spTree>
    <p:extLst>
      <p:ext uri="{BB962C8B-B14F-4D97-AF65-F5344CB8AC3E}">
        <p14:creationId xmlns:p14="http://schemas.microsoft.com/office/powerpoint/2010/main" val="3783861380"/>
      </p:ext>
    </p:extLst>
  </p:cSld>
  <p:clrMapOvr>
    <a:masterClrMapping/>
  </p:clrMapOvr>
  <mc:AlternateContent xmlns:mc="http://schemas.openxmlformats.org/markup-compatibility/2006" xmlns:p14="http://schemas.microsoft.com/office/powerpoint/2010/main">
    <mc:Choice Requires="p14">
      <p:transition spd="slow" p14:dur="2000" advTm="180044"/>
    </mc:Choice>
    <mc:Fallback xmlns="">
      <p:transition spd="slow" advTm="180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313328-58AA-A803-635A-C5B37ABDADD5}"/>
              </a:ext>
            </a:extLst>
          </p:cNvPr>
          <p:cNvSpPr>
            <a:spLocks noGrp="1"/>
          </p:cNvSpPr>
          <p:nvPr>
            <p:ph idx="1"/>
          </p:nvPr>
        </p:nvSpPr>
        <p:spPr>
          <a:xfrm>
            <a:off x="481314" y="1037081"/>
            <a:ext cx="11431929" cy="4121072"/>
          </a:xfrm>
        </p:spPr>
        <p:txBody>
          <a:bodyPr vert="horz" lIns="91440" tIns="45720" rIns="91440" bIns="45720" rtlCol="0" anchor="t">
            <a:noAutofit/>
          </a:bodyPr>
          <a:lstStyle/>
          <a:p>
            <a:pPr marL="0" indent="0" algn="ctr">
              <a:buNone/>
            </a:pPr>
            <a:r>
              <a:rPr lang="en-GB" sz="4500" b="1" dirty="0">
                <a:cs typeface="Calibri" panose="020F0502020204030204"/>
              </a:rPr>
              <a:t>Working memory is limited.</a:t>
            </a:r>
            <a:br>
              <a:rPr lang="en-GB" sz="4500" b="1" dirty="0">
                <a:cs typeface="Calibri" panose="020F0502020204030204"/>
              </a:rPr>
            </a:br>
            <a:br>
              <a:rPr lang="en-GB" sz="4500" b="1" dirty="0">
                <a:cs typeface="Calibri" panose="020F0502020204030204"/>
              </a:rPr>
            </a:br>
            <a:r>
              <a:rPr lang="en-GB" sz="4500" b="1" dirty="0">
                <a:cs typeface="Calibri" panose="020F0502020204030204"/>
              </a:rPr>
              <a:t>We can only make knowledge "stick“ in our long term memory through lots of practice over time.</a:t>
            </a:r>
            <a:br>
              <a:rPr lang="en-GB" sz="4500" b="1" dirty="0">
                <a:cs typeface="Calibri" panose="020F0502020204030204"/>
              </a:rPr>
            </a:br>
            <a:endParaRPr lang="en-GB" sz="4500" b="1" dirty="0">
              <a:cs typeface="Calibri" panose="020F0502020204030204"/>
            </a:endParaRPr>
          </a:p>
          <a:p>
            <a:pPr marL="0" indent="0" algn="ctr">
              <a:buNone/>
            </a:pPr>
            <a:r>
              <a:rPr lang="en-GB" sz="4500" b="1" dirty="0">
                <a:cs typeface="Calibri" panose="020F0502020204030204"/>
              </a:rPr>
              <a:t>Practice makes permanent.</a:t>
            </a:r>
          </a:p>
        </p:txBody>
      </p:sp>
      <p:pic>
        <p:nvPicPr>
          <p:cNvPr id="2" name="Audio 1">
            <a:hlinkClick r:id="" action="ppaction://media"/>
            <a:extLst>
              <a:ext uri="{FF2B5EF4-FFF2-40B4-BE49-F238E27FC236}">
                <a16:creationId xmlns:a16="http://schemas.microsoft.com/office/drawing/2014/main" id="{D6EEB9F2-0A4A-CC97-E512-CFEBB1A623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97710693"/>
      </p:ext>
    </p:extLst>
  </p:cSld>
  <p:clrMapOvr>
    <a:masterClrMapping/>
  </p:clrMapOvr>
  <mc:AlternateContent xmlns:mc="http://schemas.openxmlformats.org/markup-compatibility/2006" xmlns:p14="http://schemas.microsoft.com/office/powerpoint/2010/main">
    <mc:Choice Requires="p14">
      <p:transition spd="slow" p14:dur="2000" advTm="28246"/>
    </mc:Choice>
    <mc:Fallback xmlns="">
      <p:transition spd="slow" advTm="28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art, line chart&#10;&#10;Description automatically generated">
            <a:extLst>
              <a:ext uri="{FF2B5EF4-FFF2-40B4-BE49-F238E27FC236}">
                <a16:creationId xmlns:a16="http://schemas.microsoft.com/office/drawing/2014/main" id="{FF0062CE-9932-3500-EBB0-82B2B99AC06F}"/>
              </a:ext>
            </a:extLst>
          </p:cNvPr>
          <p:cNvPicPr>
            <a:picLocks noGrp="1" noChangeAspect="1"/>
          </p:cNvPicPr>
          <p:nvPr>
            <p:ph idx="1"/>
          </p:nvPr>
        </p:nvPicPr>
        <p:blipFill>
          <a:blip r:embed="rId5"/>
          <a:stretch>
            <a:fillRect/>
          </a:stretch>
        </p:blipFill>
        <p:spPr>
          <a:xfrm>
            <a:off x="562783" y="113566"/>
            <a:ext cx="9413327" cy="5912096"/>
          </a:xfrm>
        </p:spPr>
      </p:pic>
      <p:sp>
        <p:nvSpPr>
          <p:cNvPr id="5" name="TextBox 4">
            <a:extLst>
              <a:ext uri="{FF2B5EF4-FFF2-40B4-BE49-F238E27FC236}">
                <a16:creationId xmlns:a16="http://schemas.microsoft.com/office/drawing/2014/main" id="{94461C0B-D75E-4742-1091-2C3450C467A6}"/>
              </a:ext>
            </a:extLst>
          </p:cNvPr>
          <p:cNvSpPr txBox="1"/>
          <p:nvPr/>
        </p:nvSpPr>
        <p:spPr>
          <a:xfrm>
            <a:off x="1475116" y="267420"/>
            <a:ext cx="2743200" cy="461665"/>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cs typeface="Calibri"/>
              </a:rPr>
              <a:t>First learned</a:t>
            </a:r>
          </a:p>
        </p:txBody>
      </p:sp>
      <p:sp>
        <p:nvSpPr>
          <p:cNvPr id="6" name="TextBox 5">
            <a:extLst>
              <a:ext uri="{FF2B5EF4-FFF2-40B4-BE49-F238E27FC236}">
                <a16:creationId xmlns:a16="http://schemas.microsoft.com/office/drawing/2014/main" id="{D0364B4F-CA5B-EE41-475C-2870156D84E0}"/>
              </a:ext>
            </a:extLst>
          </p:cNvPr>
          <p:cNvSpPr txBox="1"/>
          <p:nvPr/>
        </p:nvSpPr>
        <p:spPr>
          <a:xfrm>
            <a:off x="5246534" y="296173"/>
            <a:ext cx="2743200" cy="461665"/>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cs typeface="Calibri"/>
              </a:rPr>
              <a:t>Revised</a:t>
            </a:r>
            <a:endParaRPr lang="en-US"/>
          </a:p>
        </p:txBody>
      </p:sp>
      <p:pic>
        <p:nvPicPr>
          <p:cNvPr id="3" name="Audio 2">
            <a:hlinkClick r:id="" action="ppaction://media"/>
            <a:extLst>
              <a:ext uri="{FF2B5EF4-FFF2-40B4-BE49-F238E27FC236}">
                <a16:creationId xmlns:a16="http://schemas.microsoft.com/office/drawing/2014/main" id="{02D1B793-C77E-D1D0-5878-10535456B1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3312961"/>
      </p:ext>
    </p:extLst>
  </p:cSld>
  <p:clrMapOvr>
    <a:masterClrMapping/>
  </p:clrMapOvr>
  <mc:AlternateContent xmlns:mc="http://schemas.openxmlformats.org/markup-compatibility/2006" xmlns:p14="http://schemas.microsoft.com/office/powerpoint/2010/main">
    <mc:Choice Requires="p14">
      <p:transition spd="slow" p14:dur="2000" advTm="91552"/>
    </mc:Choice>
    <mc:Fallback xmlns="">
      <p:transition spd="slow" advTm="91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30F69-C7C8-4382-50E9-585D1B8D2C39}"/>
              </a:ext>
            </a:extLst>
          </p:cNvPr>
          <p:cNvSpPr>
            <a:spLocks noGrp="1"/>
          </p:cNvSpPr>
          <p:nvPr>
            <p:ph type="title"/>
          </p:nvPr>
        </p:nvSpPr>
        <p:spPr>
          <a:xfrm>
            <a:off x="348588" y="0"/>
            <a:ext cx="10515600" cy="886159"/>
          </a:xfrm>
        </p:spPr>
        <p:txBody>
          <a:bodyPr/>
          <a:lstStyle/>
          <a:p>
            <a:r>
              <a:rPr lang="en-GB"/>
              <a:t>Knowledge Organisers</a:t>
            </a:r>
          </a:p>
        </p:txBody>
      </p:sp>
      <p:pic>
        <p:nvPicPr>
          <p:cNvPr id="5" name="Picture 4">
            <a:extLst>
              <a:ext uri="{FF2B5EF4-FFF2-40B4-BE49-F238E27FC236}">
                <a16:creationId xmlns:a16="http://schemas.microsoft.com/office/drawing/2014/main" id="{5BE9ED42-3F19-17EE-57F9-BA8BAF16D924}"/>
              </a:ext>
            </a:extLst>
          </p:cNvPr>
          <p:cNvPicPr>
            <a:picLocks noChangeAspect="1"/>
          </p:cNvPicPr>
          <p:nvPr/>
        </p:nvPicPr>
        <p:blipFill rotWithShape="1">
          <a:blip r:embed="rId6"/>
          <a:srcRect t="3291" r="1398" b="3818"/>
          <a:stretch/>
        </p:blipFill>
        <p:spPr>
          <a:xfrm>
            <a:off x="534267" y="803157"/>
            <a:ext cx="8273401" cy="5251685"/>
          </a:xfrm>
          <a:prstGeom prst="rect">
            <a:avLst/>
          </a:prstGeom>
          <a:ln>
            <a:solidFill>
              <a:schemeClr val="tx1"/>
            </a:solidFill>
          </a:ln>
        </p:spPr>
      </p:pic>
      <p:sp>
        <p:nvSpPr>
          <p:cNvPr id="6" name="TextBox 5">
            <a:extLst>
              <a:ext uri="{FF2B5EF4-FFF2-40B4-BE49-F238E27FC236}">
                <a16:creationId xmlns:a16="http://schemas.microsoft.com/office/drawing/2014/main" id="{9A5B6A5A-6669-8121-D264-CF5C8CBA9712}"/>
              </a:ext>
            </a:extLst>
          </p:cNvPr>
          <p:cNvSpPr txBox="1"/>
          <p:nvPr/>
        </p:nvSpPr>
        <p:spPr>
          <a:xfrm>
            <a:off x="8876051" y="95222"/>
            <a:ext cx="3198653" cy="683264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000"/>
              <a:t>A4 document with all of the key knowledge you need to know fluently</a:t>
            </a:r>
            <a:br>
              <a:rPr lang="en-GB" sz="2000"/>
            </a:br>
            <a:endParaRPr lang="en-GB" sz="2000"/>
          </a:p>
          <a:p>
            <a:pPr marL="285750" indent="-285750">
              <a:buFont typeface="Arial" panose="020B0604020202020204" pitchFamily="34" charset="0"/>
              <a:buChar char="•"/>
            </a:pPr>
            <a:r>
              <a:rPr lang="en-GB" sz="2000"/>
              <a:t>Set out in a table – easier to cover. </a:t>
            </a:r>
            <a:br>
              <a:rPr lang="en-GB" sz="2000">
                <a:cs typeface="Calibri" panose="020F0502020204030204"/>
              </a:rPr>
            </a:br>
            <a:endParaRPr lang="en-GB" sz="2000"/>
          </a:p>
          <a:p>
            <a:pPr marL="285750" indent="-285750">
              <a:buFont typeface="Arial" panose="020B0604020202020204" pitchFamily="34" charset="0"/>
              <a:buChar char="•"/>
            </a:pPr>
            <a:r>
              <a:rPr lang="en-GB" sz="2000"/>
              <a:t>Black and white without visual distractions – easier to focus.</a:t>
            </a:r>
            <a:br>
              <a:rPr lang="en-GB" sz="2000"/>
            </a:br>
            <a:endParaRPr lang="en-GB" sz="2000">
              <a:cs typeface="Calibri"/>
            </a:endParaRPr>
          </a:p>
          <a:p>
            <a:pPr marL="285750" indent="-285750">
              <a:buFont typeface="Arial" panose="020B0604020202020204" pitchFamily="34" charset="0"/>
              <a:buChar char="•"/>
            </a:pPr>
            <a:r>
              <a:rPr lang="en-GB" sz="2000"/>
              <a:t>Separated into clear sections </a:t>
            </a:r>
            <a:br>
              <a:rPr lang="en-GB" sz="2000"/>
            </a:br>
            <a:endParaRPr lang="en-GB" sz="2000"/>
          </a:p>
          <a:p>
            <a:pPr marL="285750" indent="-285750">
              <a:buFont typeface="Arial" panose="020B0604020202020204" pitchFamily="34" charset="0"/>
              <a:buChar char="•"/>
            </a:pPr>
            <a:r>
              <a:rPr lang="en-GB" sz="2000"/>
              <a:t>Each chunk of knowledge is numbered </a:t>
            </a:r>
            <a:br>
              <a:rPr lang="en-GB" sz="2000"/>
            </a:br>
            <a:endParaRPr lang="en-GB" sz="2000"/>
          </a:p>
          <a:p>
            <a:pPr marL="285750" indent="-285750">
              <a:buFont typeface="Arial" panose="020B0604020202020204" pitchFamily="34" charset="0"/>
              <a:buChar char="•"/>
            </a:pPr>
            <a:r>
              <a:rPr lang="en-GB" sz="2000"/>
              <a:t>Same format for every subject – cognitive load</a:t>
            </a:r>
            <a:br>
              <a:rPr lang="en-GB" sz="2000"/>
            </a:br>
            <a:br>
              <a:rPr lang="en-GB" sz="2000"/>
            </a:br>
            <a:endParaRPr lang="en-GB" sz="2000"/>
          </a:p>
          <a:p>
            <a:pPr marL="285750" indent="-285750">
              <a:buFont typeface="Arial" panose="020B0604020202020204" pitchFamily="34" charset="0"/>
              <a:buChar char="•"/>
            </a:pPr>
            <a:endParaRPr lang="en-GB"/>
          </a:p>
        </p:txBody>
      </p:sp>
      <p:pic>
        <p:nvPicPr>
          <p:cNvPr id="3" name="Audio 2">
            <a:hlinkClick r:id="" action="ppaction://media"/>
            <a:extLst>
              <a:ext uri="{FF2B5EF4-FFF2-40B4-BE49-F238E27FC236}">
                <a16:creationId xmlns:a16="http://schemas.microsoft.com/office/drawing/2014/main" id="{FECF852C-9058-B237-A895-F0AC4712FC3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8229394"/>
      </p:ext>
    </p:extLst>
  </p:cSld>
  <p:clrMapOvr>
    <a:masterClrMapping/>
  </p:clrMapOvr>
  <mc:AlternateContent xmlns:mc="http://schemas.openxmlformats.org/markup-compatibility/2006" xmlns:p14="http://schemas.microsoft.com/office/powerpoint/2010/main">
    <mc:Choice Requires="p14">
      <p:transition spd="slow" p14:dur="2000" advTm="60137"/>
    </mc:Choice>
    <mc:Fallback xmlns="">
      <p:transition spd="slow" advTm="60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754E608D0D4D4C8EA3819BB3EC5352" ma:contentTypeVersion="18" ma:contentTypeDescription="Create a new document." ma:contentTypeScope="" ma:versionID="df6cd7325382a64edfe94a268eac42a1">
  <xsd:schema xmlns:xsd="http://www.w3.org/2001/XMLSchema" xmlns:xs="http://www.w3.org/2001/XMLSchema" xmlns:p="http://schemas.microsoft.com/office/2006/metadata/properties" xmlns:ns3="23cde9d9-afcb-45dd-86ec-1c0f2d6e8546" xmlns:ns4="be71d15c-82f8-451b-a0c3-77a5d401f8f1" targetNamespace="http://schemas.microsoft.com/office/2006/metadata/properties" ma:root="true" ma:fieldsID="6ec26e997464f7e3c000800ee36d4247" ns3:_="" ns4:_="">
    <xsd:import namespace="23cde9d9-afcb-45dd-86ec-1c0f2d6e8546"/>
    <xsd:import namespace="be71d15c-82f8-451b-a0c3-77a5d401f8f1"/>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cde9d9-afcb-45dd-86ec-1c0f2d6e8546"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MediaServiceAutoTags" ma:index="22" nillable="true" ma:displayName="Tags" ma:internalName="MediaServiceAutoTags"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71d15c-82f8-451b-a0c3-77a5d401f8f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igrationWizIdPermissionLevels xmlns="23cde9d9-afcb-45dd-86ec-1c0f2d6e8546" xsi:nil="true"/>
    <MigrationWizIdSecurityGroups xmlns="23cde9d9-afcb-45dd-86ec-1c0f2d6e8546" xsi:nil="true"/>
    <MigrationWizIdPermissions xmlns="23cde9d9-afcb-45dd-86ec-1c0f2d6e8546" xsi:nil="true"/>
    <MigrationWizIdDocumentLibraryPermissions xmlns="23cde9d9-afcb-45dd-86ec-1c0f2d6e8546" xsi:nil="true"/>
    <MigrationWizId xmlns="23cde9d9-afcb-45dd-86ec-1c0f2d6e854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D23745-8DCA-481C-A7F9-94435CC445EA}">
  <ds:schemaRefs>
    <ds:schemaRef ds:uri="23cde9d9-afcb-45dd-86ec-1c0f2d6e8546"/>
    <ds:schemaRef ds:uri="be71d15c-82f8-451b-a0c3-77a5d401f8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836165-835F-4C90-A8B6-D130EE763A3F}">
  <ds:schemaRefs>
    <ds:schemaRef ds:uri="http://schemas.microsoft.com/office/2006/metadata/properties"/>
    <ds:schemaRef ds:uri="http://schemas.microsoft.com/office/2006/documentManagement/types"/>
    <ds:schemaRef ds:uri="http://purl.org/dc/dcmitype/"/>
    <ds:schemaRef ds:uri="23cde9d9-afcb-45dd-86ec-1c0f2d6e8546"/>
    <ds:schemaRef ds:uri="http://schemas.microsoft.com/office/infopath/2007/PartnerControls"/>
    <ds:schemaRef ds:uri="http://schemas.openxmlformats.org/package/2006/metadata/core-properties"/>
    <ds:schemaRef ds:uri="be71d15c-82f8-451b-a0c3-77a5d401f8f1"/>
    <ds:schemaRef ds:uri="http://www.w3.org/XML/1998/namespace"/>
    <ds:schemaRef ds:uri="http://purl.org/dc/terms/"/>
    <ds:schemaRef ds:uri="http://purl.org/dc/elements/1.1/"/>
  </ds:schemaRefs>
</ds:datastoreItem>
</file>

<file path=customXml/itemProps3.xml><?xml version="1.0" encoding="utf-8"?>
<ds:datastoreItem xmlns:ds="http://schemas.openxmlformats.org/officeDocument/2006/customXml" ds:itemID="{0F957B09-5B88-4305-A3E2-54DB0607A1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TotalTime>
  <Words>1367</Words>
  <Application>Microsoft Office PowerPoint</Application>
  <PresentationFormat>Widescreen</PresentationFormat>
  <Paragraphs>68</Paragraphs>
  <Slides>16</Slides>
  <Notes>9</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Wingdings</vt:lpstr>
      <vt:lpstr>Office Theme</vt:lpstr>
      <vt:lpstr>Ambitious learners who are knowledgeable and literate</vt:lpstr>
      <vt:lpstr>Knowledge: How Do We Learn?</vt:lpstr>
      <vt:lpstr>Working Memory: An Introduction</vt:lpstr>
      <vt:lpstr>PowerPoint Presentation</vt:lpstr>
      <vt:lpstr>There are three steps to making memories:</vt:lpstr>
      <vt:lpstr>PowerPoint Presentation</vt:lpstr>
      <vt:lpstr>PowerPoint Presentation</vt:lpstr>
      <vt:lpstr>PowerPoint Presentation</vt:lpstr>
      <vt:lpstr>Knowledge Organisers</vt:lpstr>
      <vt:lpstr>Equipment for Self-Quizzing: Get the following in front of you</vt:lpstr>
      <vt:lpstr>Year 7 Student Folders</vt:lpstr>
      <vt:lpstr>Student Folders</vt:lpstr>
      <vt:lpstr>Practice Books: Front Cover</vt:lpstr>
      <vt:lpstr>Practice Books</vt:lpstr>
      <vt:lpstr>Self-Quizzing Masterclass: Video</vt:lpstr>
      <vt:lpstr>Practice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Wellfair-Priest - Stanchester Academy</dc:creator>
  <cp:lastModifiedBy>Rachel Wellfair-Priest - Stanchester Academy</cp:lastModifiedBy>
  <cp:revision>2</cp:revision>
  <dcterms:created xsi:type="dcterms:W3CDTF">2022-02-07T18:45:26Z</dcterms:created>
  <dcterms:modified xsi:type="dcterms:W3CDTF">2022-07-25T08:22:58Z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0x010100D5754E608D0D4D4C8EA3819BB3EC5352</vt:lpwstr>
  </property>
</Properties>
</file>